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60" r:id="rId5"/>
    <p:sldId id="274" r:id="rId6"/>
    <p:sldId id="259" r:id="rId7"/>
    <p:sldId id="276" r:id="rId8"/>
    <p:sldId id="277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84" r:id="rId18"/>
    <p:sldId id="285" r:id="rId19"/>
    <p:sldId id="272" r:id="rId20"/>
    <p:sldId id="278" r:id="rId21"/>
    <p:sldId id="282" r:id="rId22"/>
    <p:sldId id="281" r:id="rId23"/>
    <p:sldId id="280" r:id="rId24"/>
    <p:sldId id="283" r:id="rId25"/>
    <p:sldId id="27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8A8"/>
    <a:srgbClr val="ED6E51"/>
    <a:srgbClr val="5A6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4" autoAdjust="0"/>
    <p:restoredTop sz="68544" autoAdjust="0"/>
  </p:normalViewPr>
  <p:slideViewPr>
    <p:cSldViewPr snapToGrid="0">
      <p:cViewPr varScale="1">
        <p:scale>
          <a:sx n="85" d="100"/>
          <a:sy n="85" d="100"/>
        </p:scale>
        <p:origin x="18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D247D-F6EE-4B7B-B655-40A5CB5280D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893D1-135D-459C-B1DC-D2B90FADDC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entury Gothic" panose="020B0502020202020204" pitchFamily="34" charset="0"/>
            </a:rPr>
            <a:t>Home </a:t>
          </a:r>
          <a:endParaRPr lang="en-US" dirty="0">
            <a:latin typeface="Century Gothic" panose="020B0502020202020204" pitchFamily="34" charset="0"/>
          </a:endParaRPr>
        </a:p>
      </dgm:t>
    </dgm:pt>
    <dgm:pt modelId="{06E7DC1E-31AA-46BC-A3FD-CB037885E8ED}" type="parTrans" cxnId="{21A54CFE-7955-4123-924F-C9F39A30D1B2}">
      <dgm:prSet/>
      <dgm:spPr/>
      <dgm:t>
        <a:bodyPr/>
        <a:lstStyle/>
        <a:p>
          <a:endParaRPr lang="en-US"/>
        </a:p>
      </dgm:t>
    </dgm:pt>
    <dgm:pt modelId="{9F8A11E1-3920-4359-8476-51D35706E3FD}" type="sibTrans" cxnId="{21A54CFE-7955-4123-924F-C9F39A30D1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0C7B18-812E-4CF9-B138-7427CCB58E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Office </a:t>
          </a:r>
          <a:endParaRPr lang="en-US">
            <a:latin typeface="Century Gothic" panose="020B0502020202020204" pitchFamily="34" charset="0"/>
          </a:endParaRPr>
        </a:p>
      </dgm:t>
    </dgm:pt>
    <dgm:pt modelId="{5B30B004-9C61-4708-8B44-BD4E5E554196}" type="parTrans" cxnId="{0A3DAC8F-0F0B-4327-A049-F5A953DC0B3F}">
      <dgm:prSet/>
      <dgm:spPr/>
      <dgm:t>
        <a:bodyPr/>
        <a:lstStyle/>
        <a:p>
          <a:endParaRPr lang="en-US"/>
        </a:p>
      </dgm:t>
    </dgm:pt>
    <dgm:pt modelId="{863CF654-E2F5-454C-A8CE-18F2A4407D69}" type="sibTrans" cxnId="{0A3DAC8F-0F0B-4327-A049-F5A953DC0B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709C0E-80F3-493F-B0E2-0D54B583B6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School</a:t>
          </a:r>
          <a:endParaRPr lang="en-US">
            <a:latin typeface="Century Gothic" panose="020B0502020202020204" pitchFamily="34" charset="0"/>
          </a:endParaRPr>
        </a:p>
      </dgm:t>
    </dgm:pt>
    <dgm:pt modelId="{DD56F15D-21A6-42A6-81AC-C8A2A7BC302E}" type="parTrans" cxnId="{1D6EA6FE-6364-4D73-ACA4-48FC8A7CD0CB}">
      <dgm:prSet/>
      <dgm:spPr/>
      <dgm:t>
        <a:bodyPr/>
        <a:lstStyle/>
        <a:p>
          <a:endParaRPr lang="en-US"/>
        </a:p>
      </dgm:t>
    </dgm:pt>
    <dgm:pt modelId="{3E17C927-3B10-407F-A59F-8AF46B575D44}" type="sibTrans" cxnId="{1D6EA6FE-6364-4D73-ACA4-48FC8A7CD0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DC26DC-B864-4134-A17E-435A749999A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Shop </a:t>
          </a:r>
          <a:endParaRPr lang="en-US">
            <a:latin typeface="Century Gothic" panose="020B0502020202020204" pitchFamily="34" charset="0"/>
          </a:endParaRPr>
        </a:p>
      </dgm:t>
    </dgm:pt>
    <dgm:pt modelId="{C8E11321-B475-49D2-A523-E45D8567B0DB}" type="parTrans" cxnId="{5D4EF941-6861-45E2-905A-EBD7772E3DC0}">
      <dgm:prSet/>
      <dgm:spPr/>
      <dgm:t>
        <a:bodyPr/>
        <a:lstStyle/>
        <a:p>
          <a:endParaRPr lang="en-US"/>
        </a:p>
      </dgm:t>
    </dgm:pt>
    <dgm:pt modelId="{ED595AA5-23C7-479A-A894-87C6E7EB423A}" type="sibTrans" cxnId="{5D4EF941-6861-45E2-905A-EBD7772E3D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BA1C43-3A4B-47C0-B4A2-7F030EE4C3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Field</a:t>
          </a:r>
          <a:endParaRPr lang="en-US">
            <a:latin typeface="Century Gothic" panose="020B0502020202020204" pitchFamily="34" charset="0"/>
          </a:endParaRPr>
        </a:p>
      </dgm:t>
    </dgm:pt>
    <dgm:pt modelId="{478ED362-59C1-4595-A837-1C235314D2F5}" type="parTrans" cxnId="{930EDC68-0B12-46FF-B8E7-4CF849A078FD}">
      <dgm:prSet/>
      <dgm:spPr/>
      <dgm:t>
        <a:bodyPr/>
        <a:lstStyle/>
        <a:p>
          <a:endParaRPr lang="en-US"/>
        </a:p>
      </dgm:t>
    </dgm:pt>
    <dgm:pt modelId="{BF4142D3-D846-417B-A0C3-22882E0D7DDD}" type="sibTrans" cxnId="{930EDC68-0B12-46FF-B8E7-4CF849A078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6DFFA2-7C95-4E81-978C-B815A05F10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Hospital </a:t>
          </a:r>
          <a:endParaRPr lang="en-US">
            <a:latin typeface="Century Gothic" panose="020B0502020202020204" pitchFamily="34" charset="0"/>
          </a:endParaRPr>
        </a:p>
      </dgm:t>
    </dgm:pt>
    <dgm:pt modelId="{8CA3DD49-047A-407C-A11C-FDAB953CE177}" type="parTrans" cxnId="{60A38310-F6AC-4639-9659-2E0C7981BDCE}">
      <dgm:prSet/>
      <dgm:spPr/>
      <dgm:t>
        <a:bodyPr/>
        <a:lstStyle/>
        <a:p>
          <a:endParaRPr lang="en-US"/>
        </a:p>
      </dgm:t>
    </dgm:pt>
    <dgm:pt modelId="{49A96200-92C7-49BC-928F-FB4D211225B5}" type="sibTrans" cxnId="{60A38310-F6AC-4639-9659-2E0C7981BDCE}">
      <dgm:prSet/>
      <dgm:spPr/>
      <dgm:t>
        <a:bodyPr/>
        <a:lstStyle/>
        <a:p>
          <a:endParaRPr lang="en-US"/>
        </a:p>
      </dgm:t>
    </dgm:pt>
    <dgm:pt modelId="{EFAF29C8-E76B-4F65-9F62-046C461DD6A1}" type="pres">
      <dgm:prSet presAssocID="{4E9D247D-F6EE-4B7B-B655-40A5CB5280D8}" presName="root" presStyleCnt="0">
        <dgm:presLayoutVars>
          <dgm:dir/>
          <dgm:resizeHandles val="exact"/>
        </dgm:presLayoutVars>
      </dgm:prSet>
      <dgm:spPr/>
    </dgm:pt>
    <dgm:pt modelId="{9EF0033C-2CFC-49B6-969B-95D4CD221A85}" type="pres">
      <dgm:prSet presAssocID="{4E9D247D-F6EE-4B7B-B655-40A5CB5280D8}" presName="container" presStyleCnt="0">
        <dgm:presLayoutVars>
          <dgm:dir/>
          <dgm:resizeHandles val="exact"/>
        </dgm:presLayoutVars>
      </dgm:prSet>
      <dgm:spPr/>
    </dgm:pt>
    <dgm:pt modelId="{5ED13513-429F-436A-9F79-32AAA94E4E2B}" type="pres">
      <dgm:prSet presAssocID="{76F893D1-135D-459C-B1DC-D2B90FADDCE7}" presName="compNode" presStyleCnt="0"/>
      <dgm:spPr/>
    </dgm:pt>
    <dgm:pt modelId="{BD3833CB-1B0E-4D07-AB0E-A4F127BDEC35}" type="pres">
      <dgm:prSet presAssocID="{76F893D1-135D-459C-B1DC-D2B90FADDCE7}" presName="iconBgRect" presStyleLbl="bgShp" presStyleIdx="0" presStyleCnt="6"/>
      <dgm:spPr/>
    </dgm:pt>
    <dgm:pt modelId="{B01ACC52-16DD-4C11-BF9B-19C030B5C14B}" type="pres">
      <dgm:prSet presAssocID="{76F893D1-135D-459C-B1DC-D2B90FADDCE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1D11AE3-EBEF-4606-B656-A41C984E3309}" type="pres">
      <dgm:prSet presAssocID="{76F893D1-135D-459C-B1DC-D2B90FADDCE7}" presName="spaceRect" presStyleCnt="0"/>
      <dgm:spPr/>
    </dgm:pt>
    <dgm:pt modelId="{E161B5D3-FC7C-475F-81F2-B98AD010E8D6}" type="pres">
      <dgm:prSet presAssocID="{76F893D1-135D-459C-B1DC-D2B90FADDCE7}" presName="textRect" presStyleLbl="revTx" presStyleIdx="0" presStyleCnt="6">
        <dgm:presLayoutVars>
          <dgm:chMax val="1"/>
          <dgm:chPref val="1"/>
        </dgm:presLayoutVars>
      </dgm:prSet>
      <dgm:spPr/>
    </dgm:pt>
    <dgm:pt modelId="{49F763A9-61D6-4445-B92F-92DD0B48A711}" type="pres">
      <dgm:prSet presAssocID="{9F8A11E1-3920-4359-8476-51D35706E3FD}" presName="sibTrans" presStyleLbl="sibTrans2D1" presStyleIdx="0" presStyleCnt="0"/>
      <dgm:spPr/>
    </dgm:pt>
    <dgm:pt modelId="{65A8C48C-C262-49CC-BE10-080E38948C37}" type="pres">
      <dgm:prSet presAssocID="{1D0C7B18-812E-4CF9-B138-7427CCB58ED6}" presName="compNode" presStyleCnt="0"/>
      <dgm:spPr/>
    </dgm:pt>
    <dgm:pt modelId="{C55167DA-72CB-4AFC-BB74-39FFAF5CB88E}" type="pres">
      <dgm:prSet presAssocID="{1D0C7B18-812E-4CF9-B138-7427CCB58ED6}" presName="iconBgRect" presStyleLbl="bgShp" presStyleIdx="1" presStyleCnt="6"/>
      <dgm:spPr/>
    </dgm:pt>
    <dgm:pt modelId="{95CFF515-C951-4AA9-85BB-A32470038817}" type="pres">
      <dgm:prSet presAssocID="{1D0C7B18-812E-4CF9-B138-7427CCB58ED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2D609344-240C-435A-8D6D-D1908ED657D0}" type="pres">
      <dgm:prSet presAssocID="{1D0C7B18-812E-4CF9-B138-7427CCB58ED6}" presName="spaceRect" presStyleCnt="0"/>
      <dgm:spPr/>
    </dgm:pt>
    <dgm:pt modelId="{60C30FF8-051F-4A68-8603-65CCDBE66AF2}" type="pres">
      <dgm:prSet presAssocID="{1D0C7B18-812E-4CF9-B138-7427CCB58ED6}" presName="textRect" presStyleLbl="revTx" presStyleIdx="1" presStyleCnt="6">
        <dgm:presLayoutVars>
          <dgm:chMax val="1"/>
          <dgm:chPref val="1"/>
        </dgm:presLayoutVars>
      </dgm:prSet>
      <dgm:spPr/>
    </dgm:pt>
    <dgm:pt modelId="{4B5F447F-39BA-4C0F-BB81-905B9BB751A1}" type="pres">
      <dgm:prSet presAssocID="{863CF654-E2F5-454C-A8CE-18F2A4407D69}" presName="sibTrans" presStyleLbl="sibTrans2D1" presStyleIdx="0" presStyleCnt="0"/>
      <dgm:spPr/>
    </dgm:pt>
    <dgm:pt modelId="{4AC8A099-9433-41ED-B9AF-CF75A1C5DF93}" type="pres">
      <dgm:prSet presAssocID="{37709C0E-80F3-493F-B0E2-0D54B583B6C2}" presName="compNode" presStyleCnt="0"/>
      <dgm:spPr/>
    </dgm:pt>
    <dgm:pt modelId="{40FDD8A6-18F5-45B1-98E5-F7E9A7153B01}" type="pres">
      <dgm:prSet presAssocID="{37709C0E-80F3-493F-B0E2-0D54B583B6C2}" presName="iconBgRect" presStyleLbl="bgShp" presStyleIdx="2" presStyleCnt="6"/>
      <dgm:spPr/>
    </dgm:pt>
    <dgm:pt modelId="{634FF4E6-0797-45E7-BE36-B752CF87A6DF}" type="pres">
      <dgm:prSet presAssocID="{37709C0E-80F3-493F-B0E2-0D54B583B6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0C0AF46-5D30-4B2C-8EBD-D592E2677BEE}" type="pres">
      <dgm:prSet presAssocID="{37709C0E-80F3-493F-B0E2-0D54B583B6C2}" presName="spaceRect" presStyleCnt="0"/>
      <dgm:spPr/>
    </dgm:pt>
    <dgm:pt modelId="{E643C9D7-F46D-4068-A31D-F431F8052F45}" type="pres">
      <dgm:prSet presAssocID="{37709C0E-80F3-493F-B0E2-0D54B583B6C2}" presName="textRect" presStyleLbl="revTx" presStyleIdx="2" presStyleCnt="6">
        <dgm:presLayoutVars>
          <dgm:chMax val="1"/>
          <dgm:chPref val="1"/>
        </dgm:presLayoutVars>
      </dgm:prSet>
      <dgm:spPr/>
    </dgm:pt>
    <dgm:pt modelId="{E74FC197-60B4-4A04-8159-A4187A17F662}" type="pres">
      <dgm:prSet presAssocID="{3E17C927-3B10-407F-A59F-8AF46B575D44}" presName="sibTrans" presStyleLbl="sibTrans2D1" presStyleIdx="0" presStyleCnt="0"/>
      <dgm:spPr/>
    </dgm:pt>
    <dgm:pt modelId="{EE56E10C-C90E-4203-A051-4BB3C613A7DF}" type="pres">
      <dgm:prSet presAssocID="{6ADC26DC-B864-4134-A17E-435A749999A5}" presName="compNode" presStyleCnt="0"/>
      <dgm:spPr/>
    </dgm:pt>
    <dgm:pt modelId="{D02DA994-3EAD-45AC-A0CA-A978857DB6DF}" type="pres">
      <dgm:prSet presAssocID="{6ADC26DC-B864-4134-A17E-435A749999A5}" presName="iconBgRect" presStyleLbl="bgShp" presStyleIdx="3" presStyleCnt="6"/>
      <dgm:spPr/>
    </dgm:pt>
    <dgm:pt modelId="{3264BB9A-057A-4AEA-901D-C92CC498CDBF}" type="pres">
      <dgm:prSet presAssocID="{6ADC26DC-B864-4134-A17E-435A749999A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D3B72BE6-A861-410D-BAC5-738BC8A9E789}" type="pres">
      <dgm:prSet presAssocID="{6ADC26DC-B864-4134-A17E-435A749999A5}" presName="spaceRect" presStyleCnt="0"/>
      <dgm:spPr/>
    </dgm:pt>
    <dgm:pt modelId="{D1D8A628-1659-4141-9263-430AA40CE211}" type="pres">
      <dgm:prSet presAssocID="{6ADC26DC-B864-4134-A17E-435A749999A5}" presName="textRect" presStyleLbl="revTx" presStyleIdx="3" presStyleCnt="6">
        <dgm:presLayoutVars>
          <dgm:chMax val="1"/>
          <dgm:chPref val="1"/>
        </dgm:presLayoutVars>
      </dgm:prSet>
      <dgm:spPr/>
    </dgm:pt>
    <dgm:pt modelId="{63411C79-2D52-46D6-847D-55730374E892}" type="pres">
      <dgm:prSet presAssocID="{ED595AA5-23C7-479A-A894-87C6E7EB423A}" presName="sibTrans" presStyleLbl="sibTrans2D1" presStyleIdx="0" presStyleCnt="0"/>
      <dgm:spPr/>
    </dgm:pt>
    <dgm:pt modelId="{BD06C30A-8C76-4DDD-A964-BD5C5D133702}" type="pres">
      <dgm:prSet presAssocID="{44BA1C43-3A4B-47C0-B4A2-7F030EE4C3B9}" presName="compNode" presStyleCnt="0"/>
      <dgm:spPr/>
    </dgm:pt>
    <dgm:pt modelId="{D592F50A-A62D-40E6-AB94-6389579AE1E3}" type="pres">
      <dgm:prSet presAssocID="{44BA1C43-3A4B-47C0-B4A2-7F030EE4C3B9}" presName="iconBgRect" presStyleLbl="bgShp" presStyleIdx="4" presStyleCnt="6"/>
      <dgm:spPr/>
    </dgm:pt>
    <dgm:pt modelId="{DC9170E7-45BA-40CE-A9CA-9B85AA77727F}" type="pres">
      <dgm:prSet presAssocID="{44BA1C43-3A4B-47C0-B4A2-7F030EE4C3B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D45CBD96-824D-4C63-A018-979A028087D1}" type="pres">
      <dgm:prSet presAssocID="{44BA1C43-3A4B-47C0-B4A2-7F030EE4C3B9}" presName="spaceRect" presStyleCnt="0"/>
      <dgm:spPr/>
    </dgm:pt>
    <dgm:pt modelId="{312F21C4-2BB9-431A-87FE-6A7F636C5E11}" type="pres">
      <dgm:prSet presAssocID="{44BA1C43-3A4B-47C0-B4A2-7F030EE4C3B9}" presName="textRect" presStyleLbl="revTx" presStyleIdx="4" presStyleCnt="6">
        <dgm:presLayoutVars>
          <dgm:chMax val="1"/>
          <dgm:chPref val="1"/>
        </dgm:presLayoutVars>
      </dgm:prSet>
      <dgm:spPr/>
    </dgm:pt>
    <dgm:pt modelId="{6BE0D2E1-B002-4DC1-9E56-5D7CA43C39FB}" type="pres">
      <dgm:prSet presAssocID="{BF4142D3-D846-417B-A0C3-22882E0D7DDD}" presName="sibTrans" presStyleLbl="sibTrans2D1" presStyleIdx="0" presStyleCnt="0"/>
      <dgm:spPr/>
    </dgm:pt>
    <dgm:pt modelId="{491F79EE-0936-47CA-9883-3E7EE3FCA463}" type="pres">
      <dgm:prSet presAssocID="{5C6DFFA2-7C95-4E81-978C-B815A05F10A2}" presName="compNode" presStyleCnt="0"/>
      <dgm:spPr/>
    </dgm:pt>
    <dgm:pt modelId="{3C8E426E-38C0-4F85-846A-59B54AF81DB5}" type="pres">
      <dgm:prSet presAssocID="{5C6DFFA2-7C95-4E81-978C-B815A05F10A2}" presName="iconBgRect" presStyleLbl="bgShp" presStyleIdx="5" presStyleCnt="6"/>
      <dgm:spPr/>
    </dgm:pt>
    <dgm:pt modelId="{9D3128B2-E4F5-4FA3-91F9-2710AE939712}" type="pres">
      <dgm:prSet presAssocID="{5C6DFFA2-7C95-4E81-978C-B815A05F10A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61D3844-5D30-4E1E-9B24-378FCC3BA236}" type="pres">
      <dgm:prSet presAssocID="{5C6DFFA2-7C95-4E81-978C-B815A05F10A2}" presName="spaceRect" presStyleCnt="0"/>
      <dgm:spPr/>
    </dgm:pt>
    <dgm:pt modelId="{590FA2A7-AAC4-4049-ACFC-33785E433CD4}" type="pres">
      <dgm:prSet presAssocID="{5C6DFFA2-7C95-4E81-978C-B815A05F10A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0A38310-F6AC-4639-9659-2E0C7981BDCE}" srcId="{4E9D247D-F6EE-4B7B-B655-40A5CB5280D8}" destId="{5C6DFFA2-7C95-4E81-978C-B815A05F10A2}" srcOrd="5" destOrd="0" parTransId="{8CA3DD49-047A-407C-A11C-FDAB953CE177}" sibTransId="{49A96200-92C7-49BC-928F-FB4D211225B5}"/>
    <dgm:cxn modelId="{67E27318-3C01-4375-A7D0-02652D5A5700}" type="presOf" srcId="{1D0C7B18-812E-4CF9-B138-7427CCB58ED6}" destId="{60C30FF8-051F-4A68-8603-65CCDBE66AF2}" srcOrd="0" destOrd="0" presId="urn:microsoft.com/office/officeart/2018/2/layout/IconCircleList"/>
    <dgm:cxn modelId="{35C06C1D-8961-4DB3-AA52-22051B7FE155}" type="presOf" srcId="{863CF654-E2F5-454C-A8CE-18F2A4407D69}" destId="{4B5F447F-39BA-4C0F-BB81-905B9BB751A1}" srcOrd="0" destOrd="0" presId="urn:microsoft.com/office/officeart/2018/2/layout/IconCircleList"/>
    <dgm:cxn modelId="{5D4EF941-6861-45E2-905A-EBD7772E3DC0}" srcId="{4E9D247D-F6EE-4B7B-B655-40A5CB5280D8}" destId="{6ADC26DC-B864-4134-A17E-435A749999A5}" srcOrd="3" destOrd="0" parTransId="{C8E11321-B475-49D2-A523-E45D8567B0DB}" sibTransId="{ED595AA5-23C7-479A-A894-87C6E7EB423A}"/>
    <dgm:cxn modelId="{30898344-3DFE-4008-AD10-8D16F25AB236}" type="presOf" srcId="{BF4142D3-D846-417B-A0C3-22882E0D7DDD}" destId="{6BE0D2E1-B002-4DC1-9E56-5D7CA43C39FB}" srcOrd="0" destOrd="0" presId="urn:microsoft.com/office/officeart/2018/2/layout/IconCircleList"/>
    <dgm:cxn modelId="{930EDC68-0B12-46FF-B8E7-4CF849A078FD}" srcId="{4E9D247D-F6EE-4B7B-B655-40A5CB5280D8}" destId="{44BA1C43-3A4B-47C0-B4A2-7F030EE4C3B9}" srcOrd="4" destOrd="0" parTransId="{478ED362-59C1-4595-A837-1C235314D2F5}" sibTransId="{BF4142D3-D846-417B-A0C3-22882E0D7DDD}"/>
    <dgm:cxn modelId="{D94F116B-7128-41E4-829D-5C1195D1FA0E}" type="presOf" srcId="{37709C0E-80F3-493F-B0E2-0D54B583B6C2}" destId="{E643C9D7-F46D-4068-A31D-F431F8052F45}" srcOrd="0" destOrd="0" presId="urn:microsoft.com/office/officeart/2018/2/layout/IconCircleList"/>
    <dgm:cxn modelId="{C2ACCE4D-912E-406A-9C5E-0FE680D488FB}" type="presOf" srcId="{9F8A11E1-3920-4359-8476-51D35706E3FD}" destId="{49F763A9-61D6-4445-B92F-92DD0B48A711}" srcOrd="0" destOrd="0" presId="urn:microsoft.com/office/officeart/2018/2/layout/IconCircleList"/>
    <dgm:cxn modelId="{4B739E52-D26F-4580-A6FD-65C91E103EE6}" type="presOf" srcId="{76F893D1-135D-459C-B1DC-D2B90FADDCE7}" destId="{E161B5D3-FC7C-475F-81F2-B98AD010E8D6}" srcOrd="0" destOrd="0" presId="urn:microsoft.com/office/officeart/2018/2/layout/IconCircleList"/>
    <dgm:cxn modelId="{6E120F54-B81D-4748-B618-D6E566DFA74B}" type="presOf" srcId="{5C6DFFA2-7C95-4E81-978C-B815A05F10A2}" destId="{590FA2A7-AAC4-4049-ACFC-33785E433CD4}" srcOrd="0" destOrd="0" presId="urn:microsoft.com/office/officeart/2018/2/layout/IconCircleList"/>
    <dgm:cxn modelId="{4684C376-07DA-4EF6-A101-16A164830624}" type="presOf" srcId="{44BA1C43-3A4B-47C0-B4A2-7F030EE4C3B9}" destId="{312F21C4-2BB9-431A-87FE-6A7F636C5E11}" srcOrd="0" destOrd="0" presId="urn:microsoft.com/office/officeart/2018/2/layout/IconCircleList"/>
    <dgm:cxn modelId="{25FD3879-784D-47E4-A9E2-CF41268C7FB7}" type="presOf" srcId="{ED595AA5-23C7-479A-A894-87C6E7EB423A}" destId="{63411C79-2D52-46D6-847D-55730374E892}" srcOrd="0" destOrd="0" presId="urn:microsoft.com/office/officeart/2018/2/layout/IconCircleList"/>
    <dgm:cxn modelId="{0A3DAC8F-0F0B-4327-A049-F5A953DC0B3F}" srcId="{4E9D247D-F6EE-4B7B-B655-40A5CB5280D8}" destId="{1D0C7B18-812E-4CF9-B138-7427CCB58ED6}" srcOrd="1" destOrd="0" parTransId="{5B30B004-9C61-4708-8B44-BD4E5E554196}" sibTransId="{863CF654-E2F5-454C-A8CE-18F2A4407D69}"/>
    <dgm:cxn modelId="{5F1038A7-C3F2-463E-BABE-0DCB7340CEC6}" type="presOf" srcId="{4E9D247D-F6EE-4B7B-B655-40A5CB5280D8}" destId="{EFAF29C8-E76B-4F65-9F62-046C461DD6A1}" srcOrd="0" destOrd="0" presId="urn:microsoft.com/office/officeart/2018/2/layout/IconCircleList"/>
    <dgm:cxn modelId="{2BC492D1-9281-405D-8C23-0EF7CA085362}" type="presOf" srcId="{6ADC26DC-B864-4134-A17E-435A749999A5}" destId="{D1D8A628-1659-4141-9263-430AA40CE211}" srcOrd="0" destOrd="0" presId="urn:microsoft.com/office/officeart/2018/2/layout/IconCircleList"/>
    <dgm:cxn modelId="{2A20D6D6-0A78-4439-B5F9-0DC5ADB86916}" type="presOf" srcId="{3E17C927-3B10-407F-A59F-8AF46B575D44}" destId="{E74FC197-60B4-4A04-8159-A4187A17F662}" srcOrd="0" destOrd="0" presId="urn:microsoft.com/office/officeart/2018/2/layout/IconCircleList"/>
    <dgm:cxn modelId="{21A54CFE-7955-4123-924F-C9F39A30D1B2}" srcId="{4E9D247D-F6EE-4B7B-B655-40A5CB5280D8}" destId="{76F893D1-135D-459C-B1DC-D2B90FADDCE7}" srcOrd="0" destOrd="0" parTransId="{06E7DC1E-31AA-46BC-A3FD-CB037885E8ED}" sibTransId="{9F8A11E1-3920-4359-8476-51D35706E3FD}"/>
    <dgm:cxn modelId="{1D6EA6FE-6364-4D73-ACA4-48FC8A7CD0CB}" srcId="{4E9D247D-F6EE-4B7B-B655-40A5CB5280D8}" destId="{37709C0E-80F3-493F-B0E2-0D54B583B6C2}" srcOrd="2" destOrd="0" parTransId="{DD56F15D-21A6-42A6-81AC-C8A2A7BC302E}" sibTransId="{3E17C927-3B10-407F-A59F-8AF46B575D44}"/>
    <dgm:cxn modelId="{E3381BA8-DBCD-4E89-9D96-60B2DCB748D8}" type="presParOf" srcId="{EFAF29C8-E76B-4F65-9F62-046C461DD6A1}" destId="{9EF0033C-2CFC-49B6-969B-95D4CD221A85}" srcOrd="0" destOrd="0" presId="urn:microsoft.com/office/officeart/2018/2/layout/IconCircleList"/>
    <dgm:cxn modelId="{8176CD3B-D802-419D-B71C-6D0A7E451D70}" type="presParOf" srcId="{9EF0033C-2CFC-49B6-969B-95D4CD221A85}" destId="{5ED13513-429F-436A-9F79-32AAA94E4E2B}" srcOrd="0" destOrd="0" presId="urn:microsoft.com/office/officeart/2018/2/layout/IconCircleList"/>
    <dgm:cxn modelId="{E989E54F-3F26-4A86-BACD-F1DB28AA7C8D}" type="presParOf" srcId="{5ED13513-429F-436A-9F79-32AAA94E4E2B}" destId="{BD3833CB-1B0E-4D07-AB0E-A4F127BDEC35}" srcOrd="0" destOrd="0" presId="urn:microsoft.com/office/officeart/2018/2/layout/IconCircleList"/>
    <dgm:cxn modelId="{31E915FC-5BBE-4AAB-9C8F-80AEE0E9FC91}" type="presParOf" srcId="{5ED13513-429F-436A-9F79-32AAA94E4E2B}" destId="{B01ACC52-16DD-4C11-BF9B-19C030B5C14B}" srcOrd="1" destOrd="0" presId="urn:microsoft.com/office/officeart/2018/2/layout/IconCircleList"/>
    <dgm:cxn modelId="{B4651907-176F-437E-A70E-09578D5AB28A}" type="presParOf" srcId="{5ED13513-429F-436A-9F79-32AAA94E4E2B}" destId="{E1D11AE3-EBEF-4606-B656-A41C984E3309}" srcOrd="2" destOrd="0" presId="urn:microsoft.com/office/officeart/2018/2/layout/IconCircleList"/>
    <dgm:cxn modelId="{4F50A193-5195-4A35-B4C9-490623189050}" type="presParOf" srcId="{5ED13513-429F-436A-9F79-32AAA94E4E2B}" destId="{E161B5D3-FC7C-475F-81F2-B98AD010E8D6}" srcOrd="3" destOrd="0" presId="urn:microsoft.com/office/officeart/2018/2/layout/IconCircleList"/>
    <dgm:cxn modelId="{FF7039BD-EC91-48B1-85E7-10F60BB89C42}" type="presParOf" srcId="{9EF0033C-2CFC-49B6-969B-95D4CD221A85}" destId="{49F763A9-61D6-4445-B92F-92DD0B48A711}" srcOrd="1" destOrd="0" presId="urn:microsoft.com/office/officeart/2018/2/layout/IconCircleList"/>
    <dgm:cxn modelId="{95A90D81-5A71-48EE-BCF1-E21C55F216B3}" type="presParOf" srcId="{9EF0033C-2CFC-49B6-969B-95D4CD221A85}" destId="{65A8C48C-C262-49CC-BE10-080E38948C37}" srcOrd="2" destOrd="0" presId="urn:microsoft.com/office/officeart/2018/2/layout/IconCircleList"/>
    <dgm:cxn modelId="{532C547F-E010-4898-B114-0634CEA9D6BD}" type="presParOf" srcId="{65A8C48C-C262-49CC-BE10-080E38948C37}" destId="{C55167DA-72CB-4AFC-BB74-39FFAF5CB88E}" srcOrd="0" destOrd="0" presId="urn:microsoft.com/office/officeart/2018/2/layout/IconCircleList"/>
    <dgm:cxn modelId="{DFD9A3AF-E64B-4E37-9158-C84B21B32D98}" type="presParOf" srcId="{65A8C48C-C262-49CC-BE10-080E38948C37}" destId="{95CFF515-C951-4AA9-85BB-A32470038817}" srcOrd="1" destOrd="0" presId="urn:microsoft.com/office/officeart/2018/2/layout/IconCircleList"/>
    <dgm:cxn modelId="{D4A73A42-5750-4AA6-940B-45AE30FE90F2}" type="presParOf" srcId="{65A8C48C-C262-49CC-BE10-080E38948C37}" destId="{2D609344-240C-435A-8D6D-D1908ED657D0}" srcOrd="2" destOrd="0" presId="urn:microsoft.com/office/officeart/2018/2/layout/IconCircleList"/>
    <dgm:cxn modelId="{A1083542-37F9-4397-B652-8BB9FC3BFA5A}" type="presParOf" srcId="{65A8C48C-C262-49CC-BE10-080E38948C37}" destId="{60C30FF8-051F-4A68-8603-65CCDBE66AF2}" srcOrd="3" destOrd="0" presId="urn:microsoft.com/office/officeart/2018/2/layout/IconCircleList"/>
    <dgm:cxn modelId="{51768154-AB26-4E0A-B782-707A7A05D4B5}" type="presParOf" srcId="{9EF0033C-2CFC-49B6-969B-95D4CD221A85}" destId="{4B5F447F-39BA-4C0F-BB81-905B9BB751A1}" srcOrd="3" destOrd="0" presId="urn:microsoft.com/office/officeart/2018/2/layout/IconCircleList"/>
    <dgm:cxn modelId="{5081642D-6835-41DD-ADA4-BA2F1F9E3B80}" type="presParOf" srcId="{9EF0033C-2CFC-49B6-969B-95D4CD221A85}" destId="{4AC8A099-9433-41ED-B9AF-CF75A1C5DF93}" srcOrd="4" destOrd="0" presId="urn:microsoft.com/office/officeart/2018/2/layout/IconCircleList"/>
    <dgm:cxn modelId="{973B647C-0EAB-45EF-91C8-ADE049735DA6}" type="presParOf" srcId="{4AC8A099-9433-41ED-B9AF-CF75A1C5DF93}" destId="{40FDD8A6-18F5-45B1-98E5-F7E9A7153B01}" srcOrd="0" destOrd="0" presId="urn:microsoft.com/office/officeart/2018/2/layout/IconCircleList"/>
    <dgm:cxn modelId="{BDE0CB77-A5A9-4505-ACF0-49533E647A47}" type="presParOf" srcId="{4AC8A099-9433-41ED-B9AF-CF75A1C5DF93}" destId="{634FF4E6-0797-45E7-BE36-B752CF87A6DF}" srcOrd="1" destOrd="0" presId="urn:microsoft.com/office/officeart/2018/2/layout/IconCircleList"/>
    <dgm:cxn modelId="{7384E5B4-77C4-4A7F-8B95-E6E0C0E4BDC6}" type="presParOf" srcId="{4AC8A099-9433-41ED-B9AF-CF75A1C5DF93}" destId="{C0C0AF46-5D30-4B2C-8EBD-D592E2677BEE}" srcOrd="2" destOrd="0" presId="urn:microsoft.com/office/officeart/2018/2/layout/IconCircleList"/>
    <dgm:cxn modelId="{D109CBE7-2840-4959-9DAE-C0A4C49ACA7F}" type="presParOf" srcId="{4AC8A099-9433-41ED-B9AF-CF75A1C5DF93}" destId="{E643C9D7-F46D-4068-A31D-F431F8052F45}" srcOrd="3" destOrd="0" presId="urn:microsoft.com/office/officeart/2018/2/layout/IconCircleList"/>
    <dgm:cxn modelId="{FE77D220-1965-433E-89A9-3EDEC6892039}" type="presParOf" srcId="{9EF0033C-2CFC-49B6-969B-95D4CD221A85}" destId="{E74FC197-60B4-4A04-8159-A4187A17F662}" srcOrd="5" destOrd="0" presId="urn:microsoft.com/office/officeart/2018/2/layout/IconCircleList"/>
    <dgm:cxn modelId="{390F3757-024D-4AD9-A73F-90EB49BCEA3A}" type="presParOf" srcId="{9EF0033C-2CFC-49B6-969B-95D4CD221A85}" destId="{EE56E10C-C90E-4203-A051-4BB3C613A7DF}" srcOrd="6" destOrd="0" presId="urn:microsoft.com/office/officeart/2018/2/layout/IconCircleList"/>
    <dgm:cxn modelId="{DCD1FB08-804C-4348-94C5-504764D57543}" type="presParOf" srcId="{EE56E10C-C90E-4203-A051-4BB3C613A7DF}" destId="{D02DA994-3EAD-45AC-A0CA-A978857DB6DF}" srcOrd="0" destOrd="0" presId="urn:microsoft.com/office/officeart/2018/2/layout/IconCircleList"/>
    <dgm:cxn modelId="{AEFBF6EE-A515-4E33-BCFD-9FC6D44CF5BD}" type="presParOf" srcId="{EE56E10C-C90E-4203-A051-4BB3C613A7DF}" destId="{3264BB9A-057A-4AEA-901D-C92CC498CDBF}" srcOrd="1" destOrd="0" presId="urn:microsoft.com/office/officeart/2018/2/layout/IconCircleList"/>
    <dgm:cxn modelId="{26BE62D5-9143-4D6B-9A3B-1FF7982044EC}" type="presParOf" srcId="{EE56E10C-C90E-4203-A051-4BB3C613A7DF}" destId="{D3B72BE6-A861-410D-BAC5-738BC8A9E789}" srcOrd="2" destOrd="0" presId="urn:microsoft.com/office/officeart/2018/2/layout/IconCircleList"/>
    <dgm:cxn modelId="{1BDDD2DB-C22B-4676-BD28-073974EEA38E}" type="presParOf" srcId="{EE56E10C-C90E-4203-A051-4BB3C613A7DF}" destId="{D1D8A628-1659-4141-9263-430AA40CE211}" srcOrd="3" destOrd="0" presId="urn:microsoft.com/office/officeart/2018/2/layout/IconCircleList"/>
    <dgm:cxn modelId="{1D0B0929-BD9D-4EDB-8AB4-5D21E81B3C87}" type="presParOf" srcId="{9EF0033C-2CFC-49B6-969B-95D4CD221A85}" destId="{63411C79-2D52-46D6-847D-55730374E892}" srcOrd="7" destOrd="0" presId="urn:microsoft.com/office/officeart/2018/2/layout/IconCircleList"/>
    <dgm:cxn modelId="{7BAA5951-A9D4-4B86-AA5B-BF6DD05F5947}" type="presParOf" srcId="{9EF0033C-2CFC-49B6-969B-95D4CD221A85}" destId="{BD06C30A-8C76-4DDD-A964-BD5C5D133702}" srcOrd="8" destOrd="0" presId="urn:microsoft.com/office/officeart/2018/2/layout/IconCircleList"/>
    <dgm:cxn modelId="{B41B9AF8-C9ED-40B8-92A5-2E4834D32D7A}" type="presParOf" srcId="{BD06C30A-8C76-4DDD-A964-BD5C5D133702}" destId="{D592F50A-A62D-40E6-AB94-6389579AE1E3}" srcOrd="0" destOrd="0" presId="urn:microsoft.com/office/officeart/2018/2/layout/IconCircleList"/>
    <dgm:cxn modelId="{596D8DF1-9339-400F-B09F-97D2F277A2BA}" type="presParOf" srcId="{BD06C30A-8C76-4DDD-A964-BD5C5D133702}" destId="{DC9170E7-45BA-40CE-A9CA-9B85AA77727F}" srcOrd="1" destOrd="0" presId="urn:microsoft.com/office/officeart/2018/2/layout/IconCircleList"/>
    <dgm:cxn modelId="{B6705FBA-D2A4-43E2-9B5F-32673C9109BA}" type="presParOf" srcId="{BD06C30A-8C76-4DDD-A964-BD5C5D133702}" destId="{D45CBD96-824D-4C63-A018-979A028087D1}" srcOrd="2" destOrd="0" presId="urn:microsoft.com/office/officeart/2018/2/layout/IconCircleList"/>
    <dgm:cxn modelId="{2FEE27A7-C2E7-49E0-8F56-CFEBD63A2116}" type="presParOf" srcId="{BD06C30A-8C76-4DDD-A964-BD5C5D133702}" destId="{312F21C4-2BB9-431A-87FE-6A7F636C5E11}" srcOrd="3" destOrd="0" presId="urn:microsoft.com/office/officeart/2018/2/layout/IconCircleList"/>
    <dgm:cxn modelId="{AEBBB24B-9754-4F3A-A0D6-DA279D53BECA}" type="presParOf" srcId="{9EF0033C-2CFC-49B6-969B-95D4CD221A85}" destId="{6BE0D2E1-B002-4DC1-9E56-5D7CA43C39FB}" srcOrd="9" destOrd="0" presId="urn:microsoft.com/office/officeart/2018/2/layout/IconCircleList"/>
    <dgm:cxn modelId="{47B5E67E-40B0-4C14-B577-51A0531CF1BD}" type="presParOf" srcId="{9EF0033C-2CFC-49B6-969B-95D4CD221A85}" destId="{491F79EE-0936-47CA-9883-3E7EE3FCA463}" srcOrd="10" destOrd="0" presId="urn:microsoft.com/office/officeart/2018/2/layout/IconCircleList"/>
    <dgm:cxn modelId="{47A406FC-42DB-4281-B04B-5E24865D01BD}" type="presParOf" srcId="{491F79EE-0936-47CA-9883-3E7EE3FCA463}" destId="{3C8E426E-38C0-4F85-846A-59B54AF81DB5}" srcOrd="0" destOrd="0" presId="urn:microsoft.com/office/officeart/2018/2/layout/IconCircleList"/>
    <dgm:cxn modelId="{FEA7A793-76DC-43D5-9152-62F05DAA16A3}" type="presParOf" srcId="{491F79EE-0936-47CA-9883-3E7EE3FCA463}" destId="{9D3128B2-E4F5-4FA3-91F9-2710AE939712}" srcOrd="1" destOrd="0" presId="urn:microsoft.com/office/officeart/2018/2/layout/IconCircleList"/>
    <dgm:cxn modelId="{33F23EC9-A225-4D35-8ED5-36C9E6137E44}" type="presParOf" srcId="{491F79EE-0936-47CA-9883-3E7EE3FCA463}" destId="{A61D3844-5D30-4E1E-9B24-378FCC3BA236}" srcOrd="2" destOrd="0" presId="urn:microsoft.com/office/officeart/2018/2/layout/IconCircleList"/>
    <dgm:cxn modelId="{F5228791-BF8B-4BDF-A25A-95F8E5432824}" type="presParOf" srcId="{491F79EE-0936-47CA-9883-3E7EE3FCA463}" destId="{590FA2A7-AAC4-4049-ACFC-33785E433CD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DFEF7-38AC-4FC4-B835-D29FCCAD1A4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728C6-825C-4262-A71B-B72A5935CE4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entury Gothic" panose="020B0502020202020204" pitchFamily="34" charset="0"/>
            </a:rPr>
            <a:t>Laptop</a:t>
          </a:r>
          <a:endParaRPr lang="en-US" dirty="0">
            <a:latin typeface="Century Gothic" panose="020B0502020202020204" pitchFamily="34" charset="0"/>
          </a:endParaRPr>
        </a:p>
      </dgm:t>
    </dgm:pt>
    <dgm:pt modelId="{224B50AD-0D66-440D-9982-ECFFB1214E2B}" type="parTrans" cxnId="{0305A15E-4DF0-46AF-BD14-1C002C290F42}">
      <dgm:prSet/>
      <dgm:spPr/>
      <dgm:t>
        <a:bodyPr/>
        <a:lstStyle/>
        <a:p>
          <a:endParaRPr lang="en-US"/>
        </a:p>
      </dgm:t>
    </dgm:pt>
    <dgm:pt modelId="{04E07078-6844-4017-B038-A831FF0F9265}" type="sibTrans" cxnId="{0305A15E-4DF0-46AF-BD14-1C002C290F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7C404D-4CCE-40FF-84F9-127859DF201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entury Gothic" panose="020B0502020202020204" pitchFamily="34" charset="0"/>
            </a:rPr>
            <a:t>Pen and paper</a:t>
          </a:r>
          <a:endParaRPr lang="en-US" dirty="0">
            <a:latin typeface="Century Gothic" panose="020B0502020202020204" pitchFamily="34" charset="0"/>
          </a:endParaRPr>
        </a:p>
      </dgm:t>
    </dgm:pt>
    <dgm:pt modelId="{EF23CAF5-14B7-40FA-807D-7AEDA46A3B56}" type="parTrans" cxnId="{38B3B2D6-264F-446A-9BBB-20068D982FBB}">
      <dgm:prSet/>
      <dgm:spPr/>
      <dgm:t>
        <a:bodyPr/>
        <a:lstStyle/>
        <a:p>
          <a:endParaRPr lang="en-US"/>
        </a:p>
      </dgm:t>
    </dgm:pt>
    <dgm:pt modelId="{556F4173-800A-499E-A3F5-F296901AA98C}" type="sibTrans" cxnId="{38B3B2D6-264F-446A-9BBB-20068D982F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E7383D-0377-4BB3-B2A8-B78C2B9777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Tape measure</a:t>
          </a:r>
          <a:endParaRPr lang="en-US">
            <a:latin typeface="Century Gothic" panose="020B0502020202020204" pitchFamily="34" charset="0"/>
          </a:endParaRPr>
        </a:p>
      </dgm:t>
    </dgm:pt>
    <dgm:pt modelId="{8A88B9DF-DD8B-4712-9832-2E96708B1B0E}" type="parTrans" cxnId="{358E2CED-0F10-47E0-8FAC-6043FA4B533E}">
      <dgm:prSet/>
      <dgm:spPr/>
      <dgm:t>
        <a:bodyPr/>
        <a:lstStyle/>
        <a:p>
          <a:endParaRPr lang="en-US"/>
        </a:p>
      </dgm:t>
    </dgm:pt>
    <dgm:pt modelId="{8D0C7CCC-15DA-423C-A3DB-A1DA4037859C}" type="sibTrans" cxnId="{358E2CED-0F10-47E0-8FAC-6043FA4B53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52EF4C-62B0-4A09-9E9A-E5FEF021079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 pitchFamily="34" charset="0"/>
            </a:rPr>
            <a:t>Specific tools </a:t>
          </a:r>
          <a:endParaRPr lang="en-US">
            <a:latin typeface="Century Gothic" panose="020B0502020202020204" pitchFamily="34" charset="0"/>
          </a:endParaRPr>
        </a:p>
      </dgm:t>
    </dgm:pt>
    <dgm:pt modelId="{93CE46EC-AEF8-43B3-8B2D-771E4803F3E4}" type="parTrans" cxnId="{F6A1FE4C-981C-4A10-AEE2-E01532FA1B72}">
      <dgm:prSet/>
      <dgm:spPr/>
      <dgm:t>
        <a:bodyPr/>
        <a:lstStyle/>
        <a:p>
          <a:endParaRPr lang="en-US"/>
        </a:p>
      </dgm:t>
    </dgm:pt>
    <dgm:pt modelId="{E3EAB20F-6487-4C9E-B5C8-17AA27733350}" type="sibTrans" cxnId="{F6A1FE4C-981C-4A10-AEE2-E01532FA1B72}">
      <dgm:prSet/>
      <dgm:spPr/>
      <dgm:t>
        <a:bodyPr/>
        <a:lstStyle/>
        <a:p>
          <a:endParaRPr lang="en-US"/>
        </a:p>
      </dgm:t>
    </dgm:pt>
    <dgm:pt modelId="{A71546B2-48D3-4FA4-BD7D-2B39F116193B}" type="pres">
      <dgm:prSet presAssocID="{EFCDFEF7-38AC-4FC4-B835-D29FCCAD1A4C}" presName="root" presStyleCnt="0">
        <dgm:presLayoutVars>
          <dgm:dir/>
          <dgm:resizeHandles val="exact"/>
        </dgm:presLayoutVars>
      </dgm:prSet>
      <dgm:spPr/>
    </dgm:pt>
    <dgm:pt modelId="{77C9233E-168B-4273-BBCB-6F6357A10E7C}" type="pres">
      <dgm:prSet presAssocID="{EFCDFEF7-38AC-4FC4-B835-D29FCCAD1A4C}" presName="container" presStyleCnt="0">
        <dgm:presLayoutVars>
          <dgm:dir/>
          <dgm:resizeHandles val="exact"/>
        </dgm:presLayoutVars>
      </dgm:prSet>
      <dgm:spPr/>
    </dgm:pt>
    <dgm:pt modelId="{FEC9041B-67C9-4002-ACB5-2A53A0DCE5DC}" type="pres">
      <dgm:prSet presAssocID="{633728C6-825C-4262-A71B-B72A5935CE4E}" presName="compNode" presStyleCnt="0"/>
      <dgm:spPr/>
    </dgm:pt>
    <dgm:pt modelId="{69488410-534A-4613-8CFE-C99507E73A5C}" type="pres">
      <dgm:prSet presAssocID="{633728C6-825C-4262-A71B-B72A5935CE4E}" presName="iconBgRect" presStyleLbl="bgShp" presStyleIdx="0" presStyleCnt="4"/>
      <dgm:spPr/>
    </dgm:pt>
    <dgm:pt modelId="{77FA6D43-9F4A-48E2-8A9E-81D4C6B7422D}" type="pres">
      <dgm:prSet presAssocID="{633728C6-825C-4262-A71B-B72A5935CE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D0DE3CE0-4AE7-436E-92EA-1BA6C976F3A5}" type="pres">
      <dgm:prSet presAssocID="{633728C6-825C-4262-A71B-B72A5935CE4E}" presName="spaceRect" presStyleCnt="0"/>
      <dgm:spPr/>
    </dgm:pt>
    <dgm:pt modelId="{36048DBD-9D40-4D6D-8153-DB180B156C3B}" type="pres">
      <dgm:prSet presAssocID="{633728C6-825C-4262-A71B-B72A5935CE4E}" presName="textRect" presStyleLbl="revTx" presStyleIdx="0" presStyleCnt="4">
        <dgm:presLayoutVars>
          <dgm:chMax val="1"/>
          <dgm:chPref val="1"/>
        </dgm:presLayoutVars>
      </dgm:prSet>
      <dgm:spPr/>
    </dgm:pt>
    <dgm:pt modelId="{8CD784BB-D719-491A-8646-43D0225F7888}" type="pres">
      <dgm:prSet presAssocID="{04E07078-6844-4017-B038-A831FF0F9265}" presName="sibTrans" presStyleLbl="sibTrans2D1" presStyleIdx="0" presStyleCnt="0"/>
      <dgm:spPr/>
    </dgm:pt>
    <dgm:pt modelId="{B96F6EB4-A5A6-452C-A21F-692B64ECF538}" type="pres">
      <dgm:prSet presAssocID="{287C404D-4CCE-40FF-84F9-127859DF201B}" presName="compNode" presStyleCnt="0"/>
      <dgm:spPr/>
    </dgm:pt>
    <dgm:pt modelId="{947C41A4-1D38-4D68-9630-6D83E0AF79D3}" type="pres">
      <dgm:prSet presAssocID="{287C404D-4CCE-40FF-84F9-127859DF201B}" presName="iconBgRect" presStyleLbl="bgShp" presStyleIdx="1" presStyleCnt="4"/>
      <dgm:spPr/>
    </dgm:pt>
    <dgm:pt modelId="{5D8E9DE5-98F3-454B-AE3C-2ED95CE45CA9}" type="pres">
      <dgm:prSet presAssocID="{287C404D-4CCE-40FF-84F9-127859DF201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B3ECBF1-BB59-47C7-8ADA-23E01D8BA0CC}" type="pres">
      <dgm:prSet presAssocID="{287C404D-4CCE-40FF-84F9-127859DF201B}" presName="spaceRect" presStyleCnt="0"/>
      <dgm:spPr/>
    </dgm:pt>
    <dgm:pt modelId="{BC5717A7-3034-4306-A081-E3CF6F6BA1B0}" type="pres">
      <dgm:prSet presAssocID="{287C404D-4CCE-40FF-84F9-127859DF201B}" presName="textRect" presStyleLbl="revTx" presStyleIdx="1" presStyleCnt="4">
        <dgm:presLayoutVars>
          <dgm:chMax val="1"/>
          <dgm:chPref val="1"/>
        </dgm:presLayoutVars>
      </dgm:prSet>
      <dgm:spPr/>
    </dgm:pt>
    <dgm:pt modelId="{7C4F899C-46CB-4B29-B04B-1019466B9391}" type="pres">
      <dgm:prSet presAssocID="{556F4173-800A-499E-A3F5-F296901AA98C}" presName="sibTrans" presStyleLbl="sibTrans2D1" presStyleIdx="0" presStyleCnt="0"/>
      <dgm:spPr/>
    </dgm:pt>
    <dgm:pt modelId="{C8F7D28A-9850-402C-B0BA-939CCC68D833}" type="pres">
      <dgm:prSet presAssocID="{34E7383D-0377-4BB3-B2A8-B78C2B977747}" presName="compNode" presStyleCnt="0"/>
      <dgm:spPr/>
    </dgm:pt>
    <dgm:pt modelId="{099C9451-DA25-4A92-8196-75A6090D2C2D}" type="pres">
      <dgm:prSet presAssocID="{34E7383D-0377-4BB3-B2A8-B78C2B977747}" presName="iconBgRect" presStyleLbl="bgShp" presStyleIdx="2" presStyleCnt="4"/>
      <dgm:spPr/>
    </dgm:pt>
    <dgm:pt modelId="{5E5A3F7C-ABDF-47AE-B422-6EA0E5CE5617}" type="pres">
      <dgm:prSet presAssocID="{34E7383D-0377-4BB3-B2A8-B78C2B9777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BDD7B094-B4BC-4D07-9161-2766BFA61427}" type="pres">
      <dgm:prSet presAssocID="{34E7383D-0377-4BB3-B2A8-B78C2B977747}" presName="spaceRect" presStyleCnt="0"/>
      <dgm:spPr/>
    </dgm:pt>
    <dgm:pt modelId="{89BEBCDD-1B93-478D-A808-85082309781E}" type="pres">
      <dgm:prSet presAssocID="{34E7383D-0377-4BB3-B2A8-B78C2B977747}" presName="textRect" presStyleLbl="revTx" presStyleIdx="2" presStyleCnt="4">
        <dgm:presLayoutVars>
          <dgm:chMax val="1"/>
          <dgm:chPref val="1"/>
        </dgm:presLayoutVars>
      </dgm:prSet>
      <dgm:spPr/>
    </dgm:pt>
    <dgm:pt modelId="{DB504337-6D2B-47E0-B408-6E9A902D4D13}" type="pres">
      <dgm:prSet presAssocID="{8D0C7CCC-15DA-423C-A3DB-A1DA4037859C}" presName="sibTrans" presStyleLbl="sibTrans2D1" presStyleIdx="0" presStyleCnt="0"/>
      <dgm:spPr/>
    </dgm:pt>
    <dgm:pt modelId="{679B138D-094C-465A-9BAD-BE5ABE94C4C2}" type="pres">
      <dgm:prSet presAssocID="{6952EF4C-62B0-4A09-9E9A-E5FEF021079A}" presName="compNode" presStyleCnt="0"/>
      <dgm:spPr/>
    </dgm:pt>
    <dgm:pt modelId="{3B4E3930-9F13-49FC-8678-F617D9D1F0DD}" type="pres">
      <dgm:prSet presAssocID="{6952EF4C-62B0-4A09-9E9A-E5FEF021079A}" presName="iconBgRect" presStyleLbl="bgShp" presStyleIdx="3" presStyleCnt="4"/>
      <dgm:spPr/>
    </dgm:pt>
    <dgm:pt modelId="{6762BDAB-2F5C-4735-82FC-1E485A601F9A}" type="pres">
      <dgm:prSet presAssocID="{6952EF4C-62B0-4A09-9E9A-E5FEF02107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64DB5AA-B4E9-41AE-9220-5212550A99A0}" type="pres">
      <dgm:prSet presAssocID="{6952EF4C-62B0-4A09-9E9A-E5FEF021079A}" presName="spaceRect" presStyleCnt="0"/>
      <dgm:spPr/>
    </dgm:pt>
    <dgm:pt modelId="{1228B68C-2FF8-400D-8BD4-4E49F4F9A226}" type="pres">
      <dgm:prSet presAssocID="{6952EF4C-62B0-4A09-9E9A-E5FEF021079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305A15E-4DF0-46AF-BD14-1C002C290F42}" srcId="{EFCDFEF7-38AC-4FC4-B835-D29FCCAD1A4C}" destId="{633728C6-825C-4262-A71B-B72A5935CE4E}" srcOrd="0" destOrd="0" parTransId="{224B50AD-0D66-440D-9982-ECFFB1214E2B}" sibTransId="{04E07078-6844-4017-B038-A831FF0F9265}"/>
    <dgm:cxn modelId="{40B5276A-50A8-46BB-B541-3C43ABC60750}" type="presOf" srcId="{8D0C7CCC-15DA-423C-A3DB-A1DA4037859C}" destId="{DB504337-6D2B-47E0-B408-6E9A902D4D13}" srcOrd="0" destOrd="0" presId="urn:microsoft.com/office/officeart/2018/2/layout/IconCircleList"/>
    <dgm:cxn modelId="{F6A1FE4C-981C-4A10-AEE2-E01532FA1B72}" srcId="{EFCDFEF7-38AC-4FC4-B835-D29FCCAD1A4C}" destId="{6952EF4C-62B0-4A09-9E9A-E5FEF021079A}" srcOrd="3" destOrd="0" parTransId="{93CE46EC-AEF8-43B3-8B2D-771E4803F3E4}" sibTransId="{E3EAB20F-6487-4C9E-B5C8-17AA27733350}"/>
    <dgm:cxn modelId="{62E11B80-F4B5-4EBE-85F4-CA57B7F62479}" type="presOf" srcId="{6952EF4C-62B0-4A09-9E9A-E5FEF021079A}" destId="{1228B68C-2FF8-400D-8BD4-4E49F4F9A226}" srcOrd="0" destOrd="0" presId="urn:microsoft.com/office/officeart/2018/2/layout/IconCircleList"/>
    <dgm:cxn modelId="{24D899A4-8710-4AAA-B988-2BAC56BA8098}" type="presOf" srcId="{633728C6-825C-4262-A71B-B72A5935CE4E}" destId="{36048DBD-9D40-4D6D-8153-DB180B156C3B}" srcOrd="0" destOrd="0" presId="urn:microsoft.com/office/officeart/2018/2/layout/IconCircleList"/>
    <dgm:cxn modelId="{973137B3-423A-4769-90D9-A60F5421A09D}" type="presOf" srcId="{34E7383D-0377-4BB3-B2A8-B78C2B977747}" destId="{89BEBCDD-1B93-478D-A808-85082309781E}" srcOrd="0" destOrd="0" presId="urn:microsoft.com/office/officeart/2018/2/layout/IconCircleList"/>
    <dgm:cxn modelId="{78A3DAB9-7FC9-43E6-A216-45287684BBB7}" type="presOf" srcId="{556F4173-800A-499E-A3F5-F296901AA98C}" destId="{7C4F899C-46CB-4B29-B04B-1019466B9391}" srcOrd="0" destOrd="0" presId="urn:microsoft.com/office/officeart/2018/2/layout/IconCircleList"/>
    <dgm:cxn modelId="{BCCC3CBB-5B0F-4F29-8EAA-FF897B645521}" type="presOf" srcId="{04E07078-6844-4017-B038-A831FF0F9265}" destId="{8CD784BB-D719-491A-8646-43D0225F7888}" srcOrd="0" destOrd="0" presId="urn:microsoft.com/office/officeart/2018/2/layout/IconCircleList"/>
    <dgm:cxn modelId="{757397CC-DABE-495F-B0D3-992D66B55564}" type="presOf" srcId="{EFCDFEF7-38AC-4FC4-B835-D29FCCAD1A4C}" destId="{A71546B2-48D3-4FA4-BD7D-2B39F116193B}" srcOrd="0" destOrd="0" presId="urn:microsoft.com/office/officeart/2018/2/layout/IconCircleList"/>
    <dgm:cxn modelId="{38B3B2D6-264F-446A-9BBB-20068D982FBB}" srcId="{EFCDFEF7-38AC-4FC4-B835-D29FCCAD1A4C}" destId="{287C404D-4CCE-40FF-84F9-127859DF201B}" srcOrd="1" destOrd="0" parTransId="{EF23CAF5-14B7-40FA-807D-7AEDA46A3B56}" sibTransId="{556F4173-800A-499E-A3F5-F296901AA98C}"/>
    <dgm:cxn modelId="{358E2CED-0F10-47E0-8FAC-6043FA4B533E}" srcId="{EFCDFEF7-38AC-4FC4-B835-D29FCCAD1A4C}" destId="{34E7383D-0377-4BB3-B2A8-B78C2B977747}" srcOrd="2" destOrd="0" parTransId="{8A88B9DF-DD8B-4712-9832-2E96708B1B0E}" sibTransId="{8D0C7CCC-15DA-423C-A3DB-A1DA4037859C}"/>
    <dgm:cxn modelId="{268760FB-5F2E-479C-B033-CC2796A54786}" type="presOf" srcId="{287C404D-4CCE-40FF-84F9-127859DF201B}" destId="{BC5717A7-3034-4306-A081-E3CF6F6BA1B0}" srcOrd="0" destOrd="0" presId="urn:microsoft.com/office/officeart/2018/2/layout/IconCircleList"/>
    <dgm:cxn modelId="{8124E9AC-FFB4-470E-A0B2-F9715ECB02A6}" type="presParOf" srcId="{A71546B2-48D3-4FA4-BD7D-2B39F116193B}" destId="{77C9233E-168B-4273-BBCB-6F6357A10E7C}" srcOrd="0" destOrd="0" presId="urn:microsoft.com/office/officeart/2018/2/layout/IconCircleList"/>
    <dgm:cxn modelId="{396404D0-1833-44A6-9984-273593BAF9D3}" type="presParOf" srcId="{77C9233E-168B-4273-BBCB-6F6357A10E7C}" destId="{FEC9041B-67C9-4002-ACB5-2A53A0DCE5DC}" srcOrd="0" destOrd="0" presId="urn:microsoft.com/office/officeart/2018/2/layout/IconCircleList"/>
    <dgm:cxn modelId="{406E7D76-512E-459C-A1EF-ACE337F4EB6C}" type="presParOf" srcId="{FEC9041B-67C9-4002-ACB5-2A53A0DCE5DC}" destId="{69488410-534A-4613-8CFE-C99507E73A5C}" srcOrd="0" destOrd="0" presId="urn:microsoft.com/office/officeart/2018/2/layout/IconCircleList"/>
    <dgm:cxn modelId="{23140015-91DB-4A83-91F4-479E26DA707D}" type="presParOf" srcId="{FEC9041B-67C9-4002-ACB5-2A53A0DCE5DC}" destId="{77FA6D43-9F4A-48E2-8A9E-81D4C6B7422D}" srcOrd="1" destOrd="0" presId="urn:microsoft.com/office/officeart/2018/2/layout/IconCircleList"/>
    <dgm:cxn modelId="{D95F9CA3-5C8F-4F15-81C9-A7A6CD625402}" type="presParOf" srcId="{FEC9041B-67C9-4002-ACB5-2A53A0DCE5DC}" destId="{D0DE3CE0-4AE7-436E-92EA-1BA6C976F3A5}" srcOrd="2" destOrd="0" presId="urn:microsoft.com/office/officeart/2018/2/layout/IconCircleList"/>
    <dgm:cxn modelId="{CE9D3940-D24B-42A5-815B-ECFA87B021B2}" type="presParOf" srcId="{FEC9041B-67C9-4002-ACB5-2A53A0DCE5DC}" destId="{36048DBD-9D40-4D6D-8153-DB180B156C3B}" srcOrd="3" destOrd="0" presId="urn:microsoft.com/office/officeart/2018/2/layout/IconCircleList"/>
    <dgm:cxn modelId="{2C9C785E-F861-4385-A4F0-E017DCC37E42}" type="presParOf" srcId="{77C9233E-168B-4273-BBCB-6F6357A10E7C}" destId="{8CD784BB-D719-491A-8646-43D0225F7888}" srcOrd="1" destOrd="0" presId="urn:microsoft.com/office/officeart/2018/2/layout/IconCircleList"/>
    <dgm:cxn modelId="{39D01D65-63BD-40A6-A6A4-93E1A7FF4373}" type="presParOf" srcId="{77C9233E-168B-4273-BBCB-6F6357A10E7C}" destId="{B96F6EB4-A5A6-452C-A21F-692B64ECF538}" srcOrd="2" destOrd="0" presId="urn:microsoft.com/office/officeart/2018/2/layout/IconCircleList"/>
    <dgm:cxn modelId="{E01F5456-1289-46A5-B379-C7DE0620911E}" type="presParOf" srcId="{B96F6EB4-A5A6-452C-A21F-692B64ECF538}" destId="{947C41A4-1D38-4D68-9630-6D83E0AF79D3}" srcOrd="0" destOrd="0" presId="urn:microsoft.com/office/officeart/2018/2/layout/IconCircleList"/>
    <dgm:cxn modelId="{87F703B9-FCD7-4534-BE54-A2A935761937}" type="presParOf" srcId="{B96F6EB4-A5A6-452C-A21F-692B64ECF538}" destId="{5D8E9DE5-98F3-454B-AE3C-2ED95CE45CA9}" srcOrd="1" destOrd="0" presId="urn:microsoft.com/office/officeart/2018/2/layout/IconCircleList"/>
    <dgm:cxn modelId="{35DDC181-9277-48AC-8E32-E4C99D7DE246}" type="presParOf" srcId="{B96F6EB4-A5A6-452C-A21F-692B64ECF538}" destId="{9B3ECBF1-BB59-47C7-8ADA-23E01D8BA0CC}" srcOrd="2" destOrd="0" presId="urn:microsoft.com/office/officeart/2018/2/layout/IconCircleList"/>
    <dgm:cxn modelId="{7D19C135-450B-4628-99FF-BC921CC3634C}" type="presParOf" srcId="{B96F6EB4-A5A6-452C-A21F-692B64ECF538}" destId="{BC5717A7-3034-4306-A081-E3CF6F6BA1B0}" srcOrd="3" destOrd="0" presId="urn:microsoft.com/office/officeart/2018/2/layout/IconCircleList"/>
    <dgm:cxn modelId="{CC803075-6ABC-4F36-9133-FD1D1D03D0FF}" type="presParOf" srcId="{77C9233E-168B-4273-BBCB-6F6357A10E7C}" destId="{7C4F899C-46CB-4B29-B04B-1019466B9391}" srcOrd="3" destOrd="0" presId="urn:microsoft.com/office/officeart/2018/2/layout/IconCircleList"/>
    <dgm:cxn modelId="{9D82AC96-3CC9-4246-9058-980AF6CC45E6}" type="presParOf" srcId="{77C9233E-168B-4273-BBCB-6F6357A10E7C}" destId="{C8F7D28A-9850-402C-B0BA-939CCC68D833}" srcOrd="4" destOrd="0" presId="urn:microsoft.com/office/officeart/2018/2/layout/IconCircleList"/>
    <dgm:cxn modelId="{B1AAB6EB-D947-4D28-B462-1BCD2D71E100}" type="presParOf" srcId="{C8F7D28A-9850-402C-B0BA-939CCC68D833}" destId="{099C9451-DA25-4A92-8196-75A6090D2C2D}" srcOrd="0" destOrd="0" presId="urn:microsoft.com/office/officeart/2018/2/layout/IconCircleList"/>
    <dgm:cxn modelId="{DFD63A43-B8F1-4CD4-BCF2-45589577CFF2}" type="presParOf" srcId="{C8F7D28A-9850-402C-B0BA-939CCC68D833}" destId="{5E5A3F7C-ABDF-47AE-B422-6EA0E5CE5617}" srcOrd="1" destOrd="0" presId="urn:microsoft.com/office/officeart/2018/2/layout/IconCircleList"/>
    <dgm:cxn modelId="{9C005C4E-91EA-4086-84C5-57C9D2174ABC}" type="presParOf" srcId="{C8F7D28A-9850-402C-B0BA-939CCC68D833}" destId="{BDD7B094-B4BC-4D07-9161-2766BFA61427}" srcOrd="2" destOrd="0" presId="urn:microsoft.com/office/officeart/2018/2/layout/IconCircleList"/>
    <dgm:cxn modelId="{BF94F384-4132-4A8E-BBEA-8D0C7EFA1ECE}" type="presParOf" srcId="{C8F7D28A-9850-402C-B0BA-939CCC68D833}" destId="{89BEBCDD-1B93-478D-A808-85082309781E}" srcOrd="3" destOrd="0" presId="urn:microsoft.com/office/officeart/2018/2/layout/IconCircleList"/>
    <dgm:cxn modelId="{57C351D2-5DA3-4DF5-8B43-CABCF68059F8}" type="presParOf" srcId="{77C9233E-168B-4273-BBCB-6F6357A10E7C}" destId="{DB504337-6D2B-47E0-B408-6E9A902D4D13}" srcOrd="5" destOrd="0" presId="urn:microsoft.com/office/officeart/2018/2/layout/IconCircleList"/>
    <dgm:cxn modelId="{B388E870-E74F-423B-B18C-C5D4D04BF9D6}" type="presParOf" srcId="{77C9233E-168B-4273-BBCB-6F6357A10E7C}" destId="{679B138D-094C-465A-9BAD-BE5ABE94C4C2}" srcOrd="6" destOrd="0" presId="urn:microsoft.com/office/officeart/2018/2/layout/IconCircleList"/>
    <dgm:cxn modelId="{65FF02AA-9029-41DB-AB00-110EE6AD7ECF}" type="presParOf" srcId="{679B138D-094C-465A-9BAD-BE5ABE94C4C2}" destId="{3B4E3930-9F13-49FC-8678-F617D9D1F0DD}" srcOrd="0" destOrd="0" presId="urn:microsoft.com/office/officeart/2018/2/layout/IconCircleList"/>
    <dgm:cxn modelId="{3237BA23-5DCE-4745-8370-B902E768E329}" type="presParOf" srcId="{679B138D-094C-465A-9BAD-BE5ABE94C4C2}" destId="{6762BDAB-2F5C-4735-82FC-1E485A601F9A}" srcOrd="1" destOrd="0" presId="urn:microsoft.com/office/officeart/2018/2/layout/IconCircleList"/>
    <dgm:cxn modelId="{0009E5C2-C2DA-4AC3-9015-F912616AD42A}" type="presParOf" srcId="{679B138D-094C-465A-9BAD-BE5ABE94C4C2}" destId="{164DB5AA-B4E9-41AE-9220-5212550A99A0}" srcOrd="2" destOrd="0" presId="urn:microsoft.com/office/officeart/2018/2/layout/IconCircleList"/>
    <dgm:cxn modelId="{055CC6D3-D4F4-439B-8028-0A1084063D39}" type="presParOf" srcId="{679B138D-094C-465A-9BAD-BE5ABE94C4C2}" destId="{1228B68C-2FF8-400D-8BD4-4E49F4F9A2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833CB-1B0E-4D07-AB0E-A4F127BDEC35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ACC52-16DD-4C11-BF9B-19C030B5C14B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1B5D3-FC7C-475F-81F2-B98AD010E8D6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 panose="020B0502020202020204" pitchFamily="34" charset="0"/>
            </a:rPr>
            <a:t>Home 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1172126" y="908559"/>
        <a:ext cx="2114937" cy="897246"/>
      </dsp:txXfrm>
    </dsp:sp>
    <dsp:sp modelId="{C55167DA-72CB-4AFC-BB74-39FFAF5CB88E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FF515-C951-4AA9-85BB-A32470038817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30FF8-051F-4A68-8603-65CCDBE66AF2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Office 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4745088" y="908559"/>
        <a:ext cx="2114937" cy="897246"/>
      </dsp:txXfrm>
    </dsp:sp>
    <dsp:sp modelId="{40FDD8A6-18F5-45B1-98E5-F7E9A7153B01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FF4E6-0797-45E7-BE36-B752CF87A6DF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3C9D7-F46D-4068-A31D-F431F8052F45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School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8318049" y="908559"/>
        <a:ext cx="2114937" cy="897246"/>
      </dsp:txXfrm>
    </dsp:sp>
    <dsp:sp modelId="{D02DA994-3EAD-45AC-A0CA-A978857DB6D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4BB9A-057A-4AEA-901D-C92CC498CDBF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A628-1659-4141-9263-430AA40CE211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Shop 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1172126" y="2545532"/>
        <a:ext cx="2114937" cy="897246"/>
      </dsp:txXfrm>
    </dsp:sp>
    <dsp:sp modelId="{D592F50A-A62D-40E6-AB94-6389579AE1E3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170E7-45BA-40CE-A9CA-9B85AA77727F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F21C4-2BB9-431A-87FE-6A7F636C5E11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Field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4745088" y="2545532"/>
        <a:ext cx="2114937" cy="897246"/>
      </dsp:txXfrm>
    </dsp:sp>
    <dsp:sp modelId="{3C8E426E-38C0-4F85-846A-59B54AF81DB5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128B2-E4F5-4FA3-91F9-2710AE939712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FA2A7-AAC4-4049-ACFC-33785E433CD4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Hospital 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8318049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8410-534A-4613-8CFE-C99507E73A5C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A6D43-9F4A-48E2-8A9E-81D4C6B7422D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48DBD-9D40-4D6D-8153-DB180B156C3B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 panose="020B0502020202020204" pitchFamily="34" charset="0"/>
            </a:rPr>
            <a:t>Laptop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1834517" y="469890"/>
        <a:ext cx="3148942" cy="1335915"/>
      </dsp:txXfrm>
    </dsp:sp>
    <dsp:sp modelId="{947C41A4-1D38-4D68-9630-6D83E0AF79D3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9DE5-98F3-454B-AE3C-2ED95CE45CA9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717A7-3034-4306-A081-E3CF6F6BA1B0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 panose="020B0502020202020204" pitchFamily="34" charset="0"/>
            </a:rPr>
            <a:t>Pen and paper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7154322" y="469890"/>
        <a:ext cx="3148942" cy="1335915"/>
      </dsp:txXfrm>
    </dsp:sp>
    <dsp:sp modelId="{099C9451-DA25-4A92-8196-75A6090D2C2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A3F7C-ABDF-47AE-B422-6EA0E5CE5617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EBCDD-1B93-478D-A808-85082309781E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Tape measure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1834517" y="2545532"/>
        <a:ext cx="3148942" cy="1335915"/>
      </dsp:txXfrm>
    </dsp:sp>
    <dsp:sp modelId="{3B4E3930-9F13-49FC-8678-F617D9D1F0D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2BDAB-2F5C-4735-82FC-1E485A601F9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8B68C-2FF8-400D-8BD4-4E49F4F9A226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" panose="020B0502020202020204" pitchFamily="34" charset="0"/>
            </a:rPr>
            <a:t>Specific tools </a:t>
          </a:r>
          <a:endParaRPr lang="en-US" sz="2400" kern="1200">
            <a:latin typeface="Century Gothic" panose="020B0502020202020204" pitchFamily="34" charset="0"/>
          </a:endParaRP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E8EA-FD69-45DC-BCA3-ABE74D1BB69E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342B6-A2D9-4E86-BD46-D157A4475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presentation can be used as part of an assembly or activity to introduce you and provide the children with clues to guess your job role!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Be honest and open and draw from your personal experience to make the activity authentic and meaningful for the children.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25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Include any picture or word prompts of what is involved with your job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Include information about your organisation and what you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Include details of who you work </a:t>
            </a:r>
            <a:r>
              <a:rPr lang="en-GB"/>
              <a:t>with, addressing </a:t>
            </a:r>
            <a:r>
              <a:rPr lang="en-GB" dirty="0"/>
              <a:t>any potential stereotypes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7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be linked back into skills or pursuing a particular interest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9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 keep all three options on the screen and identify your route e.g. different colour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journey did you take to get to your job i.e. school, college, degree – also flag the alternative routes e.g. apprenticeship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Which route did you take e.g. apprenticeship, university, training?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Did you start as a result of work experience?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Did you know someone else who did this role?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Did you have an interest in the sector or element of the job?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other routes are possible to get into your job?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0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the children with different options for where your work might take you e.g. office, school, specific country, hospital, someone’s home </a:t>
            </a:r>
          </a:p>
          <a:p>
            <a:r>
              <a:rPr lang="en-GB" dirty="0"/>
              <a:t>Discuss why/why not or choose specific examples that are relevant</a:t>
            </a:r>
          </a:p>
          <a:p>
            <a:r>
              <a:rPr lang="en-GB" dirty="0"/>
              <a:t>Top tip – try to include some that aren’t appropriate as it won’t take the children long to realise if they are all a yes!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1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the children with different options equipment that you might use</a:t>
            </a:r>
          </a:p>
          <a:p>
            <a:r>
              <a:rPr lang="en-GB" dirty="0"/>
              <a:t>Children can respond yes/no using thumbs up or down or the teacher may have some mini whiteboards they could use to respond</a:t>
            </a:r>
          </a:p>
          <a:p>
            <a:r>
              <a:rPr lang="en-GB" dirty="0"/>
              <a:t>Again choose some examples that aren’t relevant to your job but may be to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the skills e.g. listening, speaking, problem solving, creativity, staying positive, aiming high, leadership and teamwork and how they help you in your day to day job</a:t>
            </a:r>
          </a:p>
          <a:p>
            <a:r>
              <a:rPr lang="en-GB" dirty="0"/>
              <a:t>How do you use English, maths or science in your job role? Do any other subjects link e.g. geography, history, languages?</a:t>
            </a:r>
          </a:p>
          <a:p>
            <a:r>
              <a:rPr lang="en-GB" dirty="0"/>
              <a:t>You may also like to discuss what is the hardest part of your job and how you overcome this </a:t>
            </a:r>
          </a:p>
          <a:p>
            <a:r>
              <a:rPr lang="en-GB" dirty="0"/>
              <a:t>The school may also have values that could be linked into these attributes e.g. aspiration, resilience, teamwork</a:t>
            </a:r>
          </a:p>
          <a:p>
            <a:r>
              <a:rPr lang="en-GB" dirty="0"/>
              <a:t>You may want to reinforce that people of all genders do your job – you could ask if the students had preconceived thoughts about this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the skills learnt in English, maths, science etc link to your job?</a:t>
            </a:r>
          </a:p>
          <a:p>
            <a:r>
              <a:rPr lang="en-GB" dirty="0"/>
              <a:t>I have listed all national curriculum subjects here and appreciate they will not all be relevant!</a:t>
            </a:r>
          </a:p>
          <a:p>
            <a:r>
              <a:rPr lang="en-GB" dirty="0"/>
              <a:t>Reading – on a screen? Paper based?</a:t>
            </a:r>
          </a:p>
          <a:p>
            <a:r>
              <a:rPr lang="en-GB" dirty="0"/>
              <a:t>Writing- how are ideas recorded? In what format?</a:t>
            </a:r>
          </a:p>
          <a:p>
            <a:r>
              <a:rPr lang="en-GB" dirty="0"/>
              <a:t>Maths – how do you use number on a daily basis in your job?</a:t>
            </a:r>
          </a:p>
          <a:p>
            <a:r>
              <a:rPr lang="en-GB" dirty="0"/>
              <a:t>Science- do you carry out investigations? Are you exploring different materials? Do you test and adapt things according to their properties?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Design and technology – making prototypes, testing and amending a design or product</a:t>
            </a:r>
          </a:p>
          <a:p>
            <a:r>
              <a:rPr lang="en-GB" dirty="0"/>
              <a:t>History – looking at sources of evidence, inference, learning from the past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4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A9750-B712-07C3-A4F9-A70EC24F0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093BE-FBA7-4ED5-5B5C-CF4BE1D9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0E5D82-889B-885B-1765-DEAA9731B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the skills learnt in these subjects link to your job?</a:t>
            </a:r>
          </a:p>
          <a:p>
            <a:r>
              <a:rPr lang="en-GB" dirty="0"/>
              <a:t>I have listed all national curriculum subjects here and appreciate they will not all be relevant!</a:t>
            </a:r>
          </a:p>
          <a:p>
            <a:r>
              <a:rPr lang="en-GB" dirty="0"/>
              <a:t>Geography – map reading skills, data presenting and analysis, learning about different countries and cultures</a:t>
            </a:r>
          </a:p>
          <a:p>
            <a:r>
              <a:rPr lang="en-GB" dirty="0"/>
              <a:t>Art and design – creative and problem solving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 – coaching others to improve their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Computing – how are computers used within your workplace?</a:t>
            </a:r>
          </a:p>
          <a:p>
            <a:r>
              <a:rPr lang="en-GB" dirty="0"/>
              <a:t>Music – following patterns or structures, performing?</a:t>
            </a:r>
          </a:p>
          <a:p>
            <a:r>
              <a:rPr lang="en-GB" dirty="0"/>
              <a:t>Languages – opportunity to use language skills e.g. French within your workplace</a:t>
            </a:r>
          </a:p>
          <a:p>
            <a:r>
              <a:rPr lang="en-GB" dirty="0"/>
              <a:t>How are the subjects you studied at school/college/university/training relevant to any part of your job or how did they give you the skills to succeed in the workplace?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C0F1-089B-01ED-EB19-8A48610BE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09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85AF5-CBDA-9ED8-DEDA-4DC6E9193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3DE42-0AF1-0A4D-B11D-49E1DF583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45128-D77B-0E4A-A813-DCE2B596D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link back to what inspired you, skills, a keen interest or hobby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DEC1-8CFE-1E68-63B2-6267156E6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6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0B995-7A14-5984-5A11-F7D00DD3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CAEC5-8F2A-A47D-B513-7964357C8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788CA-444E-FE02-CAB0-4C106BF62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you enjoy about your job? What are the challenges?</a:t>
            </a:r>
          </a:p>
          <a:p>
            <a:r>
              <a:rPr lang="en-GB" dirty="0"/>
              <a:t>Risk versus reward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EB728-1F17-7265-09AD-0D6BC6BD1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3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E6BCC-7FA8-424B-9875-D3E8B5A493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46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0BF9-64C7-1BBB-0538-E0FC50D5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FCF72-7024-A3C7-D8CB-50B9E413F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C91F3-31AA-D75F-0188-958D4086F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you hobbies help in your work? Which skills are transferable from both?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4C811-7DB5-7426-C63E-2DD0365DF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1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7687D-706D-3890-55E2-104172926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EB3D5-D2FD-F603-BD9F-40C979C74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0848B-565D-0095-7D79-A49BB5C87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could this job evolve in the future? What would change? What would stay the same? </a:t>
            </a:r>
          </a:p>
          <a:p>
            <a:r>
              <a:rPr lang="en-GB" dirty="0"/>
              <a:t>What is the future of your area of work including trends such as AI and digital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7CD6A-8FAE-74E0-84EE-19658889D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2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then be prepared to answer questions that the children may have about your job role.</a:t>
            </a:r>
          </a:p>
          <a:p>
            <a:r>
              <a:rPr lang="en-GB" dirty="0"/>
              <a:t>Prepare for the unexpected!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in photographs or a description of the main activities you undertake on a daily basis at work</a:t>
            </a:r>
          </a:p>
          <a:p>
            <a:r>
              <a:rPr lang="en-GB" dirty="0"/>
              <a:t>It would be great if these photographs were taken in the workplace if possible. Alternatively, please include icons or images to match the description. </a:t>
            </a:r>
          </a:p>
          <a:p>
            <a:r>
              <a:rPr lang="en-GB" dirty="0"/>
              <a:t>This may take two slides to complete</a:t>
            </a:r>
          </a:p>
          <a:p>
            <a:r>
              <a:rPr lang="en-GB" dirty="0"/>
              <a:t>You may also consider adding in the time of day e.g. morning, afternoon or you could include approximately times e.g. start and finish work times</a:t>
            </a:r>
          </a:p>
          <a:p>
            <a:endParaRPr lang="en-GB" dirty="0"/>
          </a:p>
          <a:p>
            <a:r>
              <a:rPr lang="en-GB" dirty="0"/>
              <a:t>You might like to look at it like a work day including the times as part of this activity plan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4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like to look at it like a week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8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images or photographs that may give the children clues as to your job role via props</a:t>
            </a:r>
          </a:p>
          <a:p>
            <a:r>
              <a:rPr lang="en-GB" dirty="0"/>
              <a:t>Explain to the children what the prop is and how it is used/helps with your job</a:t>
            </a:r>
          </a:p>
          <a:p>
            <a:r>
              <a:rPr lang="en-GB" dirty="0"/>
              <a:t>If you can have additional props that you bring with you and can wear your uniform/have your uniform with you, this would be brilliant!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7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Encourage the children to ask you questions about your role using the question prompts on the screen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9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listening to the clues, what do they think your job might be?</a:t>
            </a:r>
          </a:p>
          <a:p>
            <a:r>
              <a:rPr lang="en-GB" dirty="0"/>
              <a:t>You might want to add in some icons that are reflective of your job as a prompt</a:t>
            </a:r>
          </a:p>
          <a:p>
            <a:r>
              <a:rPr lang="en-GB" dirty="0"/>
              <a:t>Ask the children to put their hand up and tell you their idea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9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Following the previous discussion, provide three suggestions for what your role may</a:t>
            </a:r>
          </a:p>
          <a:p>
            <a:r>
              <a:rPr lang="en-GB" dirty="0"/>
              <a:t>Please include suggestions for other roles within your organisation</a:t>
            </a:r>
          </a:p>
          <a:p>
            <a:r>
              <a:rPr lang="en-GB" dirty="0"/>
              <a:t>Please consider stereotyping and bias when choosing your icons/photographs</a:t>
            </a:r>
          </a:p>
          <a:p>
            <a:r>
              <a:rPr lang="en-GB" dirty="0"/>
              <a:t>Children then vote by raising their hand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2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big reveal!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Include photographs of yourself within your workplace and the role that you do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42B6-A2D9-4E86-BD46-D157A4475D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0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7F69-EF0D-D3F4-1978-7B65332F2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FCE41-4E15-591E-7B29-83B360A10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EA8A-8DDD-7D5A-9BC0-2D56F85B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B826D-F0D7-F446-A50B-36186026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41D79-5B48-AFE0-E64B-DBE23166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36A-B26B-8421-BD36-39A7A26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987F8-9B3A-8A37-DECE-2F6FD1DA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0989-59B3-61E3-22B5-B4059F3A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9D36-E266-4841-7B3C-767DC664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3CEF2-0905-2F86-634B-9DDEB5B8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E74DA-1C07-8B53-9D6A-041357829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8D66F-0D4B-6D50-EC38-025E5FCB0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72970-D816-BF88-8F4A-D8C830D5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FEAB2-008B-F920-AC14-D1BBE6F6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3748-8FEF-105C-6509-A8862FC3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C744-2445-B646-5D1E-0D6D58CF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61A94-AC86-E195-F2E7-440F01C4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4420F-8CFF-4FCA-7995-F46F7C2E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A738C-1B20-C789-155A-5A74D01E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F1DFF-67F6-92B3-69A2-C1C3B18E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C26-5222-DED3-194C-73B71CD9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00186-9E5A-C111-A15C-FFFFD25D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87A7-3CDD-D2E6-39D5-4C3D3A13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25FB6-939D-94BA-7314-AB70B40F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6E441-B33B-C968-EB01-83636CA8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7D42-DAC1-F002-7659-A7C91729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3E85-A3C5-C93B-8B43-9E21A9860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5BC89-8E30-316B-9284-014290507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D402B-7060-CF0B-54C0-CFCE9AA0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93C8B-C7F3-B733-4B66-906240F5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BBF1C-3978-AEB2-39A5-0ED505E7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E815-5664-B5EB-1375-27D59325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C9BA-3587-7C4A-FA7F-73094F341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1A0C0-1215-260B-E036-9F9D0E7F2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6BFEB-7CBC-39D6-C52E-62D95F515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190E9-0C68-B451-E2DA-4E19CA35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7692A-BA48-85C1-89A0-28656A4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29BC9-DA2F-0C6A-5B4A-D0B9F5E9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7AB3D-4347-B79C-E920-B29809A4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7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7F6A-4186-615A-7236-C8CAB99B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7A8A6-E103-FFA4-020A-2918297E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4E7ED-4EAC-4951-79C0-932A71F2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DA1A4-C13B-9EC7-96DB-5F2202B8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09B9-89EA-F365-D581-AE193115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4ABBA-0890-9579-8F3E-3B1CDFBD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836E3-0E0F-FB59-AC27-B65B1FAE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2E14-0EC2-7908-7CC4-4AD50B3D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FF7-2E7F-ED83-ABE5-9B375CBBE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273DB-526C-CE34-73B4-93D3DA61E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58938-BD92-EBEB-8744-D51BBED8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63584-40BD-6475-AC4B-8BA2202B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FD4F-E4B8-B972-2A07-B4FCE7B5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E058-78C9-029A-6A7F-BD9B399B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DB3A9-24BB-2C5C-BA97-0B156C50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4594-FA51-8E73-9E84-441E94DB8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110B4-70D6-3109-9D9B-3C65C3D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5F6F8-551B-5CC0-75D7-329C8AA0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F92D7-617F-0F4F-5DCF-3772446D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9FB32-AC85-E8C5-3220-2BF1C6BC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029E-BB6C-9533-7173-CADAD480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8B7F-AD64-ABB5-C7CC-CAEB0C106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FF5E-4C97-F44D-AFC5-8D97F7BE735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4C93-6F99-1D7D-09ED-6DDD84570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41A0-E622-2468-DB5C-5ADA5AF2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F28A-E3EB-EC47-8F43-6C9C6295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1.jpeg"/><Relationship Id="rId21" Type="http://schemas.openxmlformats.org/officeDocument/2006/relationships/image" Target="../media/image62.svg"/><Relationship Id="rId7" Type="http://schemas.openxmlformats.org/officeDocument/2006/relationships/image" Target="../media/image5.pn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2.svg"/><Relationship Id="rId5" Type="http://schemas.openxmlformats.org/officeDocument/2006/relationships/image" Target="../media/image3.jpeg"/><Relationship Id="rId15" Type="http://schemas.openxmlformats.org/officeDocument/2006/relationships/image" Target="../media/image56.svg"/><Relationship Id="rId23" Type="http://schemas.openxmlformats.org/officeDocument/2006/relationships/image" Target="../media/image64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2.jpeg"/><Relationship Id="rId9" Type="http://schemas.openxmlformats.org/officeDocument/2006/relationships/image" Target="../media/image50.sv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image" Target="../media/image5.pn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5.png"/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svg"/><Relationship Id="rId4" Type="http://schemas.openxmlformats.org/officeDocument/2006/relationships/image" Target="../media/image5.png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2.svg"/><Relationship Id="rId5" Type="http://schemas.openxmlformats.org/officeDocument/2006/relationships/image" Target="../media/image3.jpeg"/><Relationship Id="rId10" Type="http://schemas.openxmlformats.org/officeDocument/2006/relationships/image" Target="../media/image91.png"/><Relationship Id="rId4" Type="http://schemas.openxmlformats.org/officeDocument/2006/relationships/image" Target="../media/image2.jpeg"/><Relationship Id="rId9" Type="http://schemas.openxmlformats.org/officeDocument/2006/relationships/image" Target="../media/image9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3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2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Guidance</a:t>
            </a:r>
            <a:r>
              <a:rPr lang="en-GB" dirty="0"/>
              <a:t>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A51FEF-C70C-BAE7-FC1B-72A7140C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08" y="2553382"/>
            <a:ext cx="877018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template is for guidance – you can use your own headings if you prefer, and suggest you use your own branded template/logo</a:t>
            </a:r>
            <a:endParaRPr lang="en-GB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images, diagrams, pictures where possible as it will make it more engaging</a:t>
            </a:r>
            <a:endParaRPr lang="en-GB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presentation should take approximately 15 minutes to deliver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You may also want to include an activity or interactive element. Dorset Careers Hub and/or the teacher can provide advice and suggestions for content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We would recommend bringing along any props that may provide the children with clues including your uniform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3892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I’m a …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78DC1-E2C1-B4AB-7565-E5BADACBFC55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B2CB59-D8F8-D515-5D7E-B7BE404E1DAA}"/>
              </a:ext>
            </a:extLst>
          </p:cNvPr>
          <p:cNvSpPr/>
          <p:nvPr/>
        </p:nvSpPr>
        <p:spPr>
          <a:xfrm>
            <a:off x="849777" y="2508892"/>
            <a:ext cx="2819855" cy="2279676"/>
          </a:xfrm>
          <a:prstGeom prst="round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DC17C6-DFF3-DFA2-28D7-607E276C6CE1}"/>
              </a:ext>
            </a:extLst>
          </p:cNvPr>
          <p:cNvSpPr/>
          <p:nvPr/>
        </p:nvSpPr>
        <p:spPr>
          <a:xfrm>
            <a:off x="4306880" y="2508892"/>
            <a:ext cx="2819855" cy="2279676"/>
          </a:xfrm>
          <a:prstGeom prst="round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What is a [your job role]?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4C2245-94F3-240C-F46F-F8CC4A4288F4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4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has inspired me to become a [your job role]?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D07C8B-BCF4-9B0D-BF07-53DBFCB361EA}"/>
              </a:ext>
            </a:extLst>
          </p:cNvPr>
          <p:cNvCxnSpPr>
            <a:cxnSpLocks/>
          </p:cNvCxnSpPr>
          <p:nvPr/>
        </p:nvCxnSpPr>
        <p:spPr>
          <a:xfrm>
            <a:off x="603985" y="2582758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3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What got me into [your job role]?</a:t>
            </a:r>
            <a:endParaRPr lang="en-GB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796F0CF-94D9-8BBE-E020-350C978DA82A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3A8C79-B9B8-830E-3A98-5ECDF1615DB0}"/>
              </a:ext>
            </a:extLst>
          </p:cNvPr>
          <p:cNvSpPr/>
          <p:nvPr/>
        </p:nvSpPr>
        <p:spPr>
          <a:xfrm>
            <a:off x="1021009" y="3060595"/>
            <a:ext cx="2907885" cy="1581394"/>
          </a:xfrm>
          <a:prstGeom prst="roundRect">
            <a:avLst/>
          </a:prstGeom>
          <a:solidFill>
            <a:srgbClr val="ED6E51"/>
          </a:solidFill>
          <a:ln>
            <a:solidFill>
              <a:srgbClr val="ED6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Apprenticeship</a:t>
            </a:r>
          </a:p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C2173-6D69-8C8D-4405-3E99AFFF9E75}"/>
              </a:ext>
            </a:extLst>
          </p:cNvPr>
          <p:cNvSpPr/>
          <p:nvPr/>
        </p:nvSpPr>
        <p:spPr>
          <a:xfrm>
            <a:off x="4642057" y="3060595"/>
            <a:ext cx="2907885" cy="1581394"/>
          </a:xfrm>
          <a:prstGeom prst="roundRect">
            <a:avLst/>
          </a:prstGeom>
          <a:solidFill>
            <a:srgbClr val="ED6E51"/>
          </a:solidFill>
          <a:ln>
            <a:solidFill>
              <a:srgbClr val="ED6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Training </a:t>
            </a:r>
          </a:p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094CB0-1F70-60B4-469C-0FA14D082817}"/>
              </a:ext>
            </a:extLst>
          </p:cNvPr>
          <p:cNvSpPr/>
          <p:nvPr/>
        </p:nvSpPr>
        <p:spPr>
          <a:xfrm>
            <a:off x="8263106" y="3060595"/>
            <a:ext cx="2907885" cy="1581394"/>
          </a:xfrm>
          <a:prstGeom prst="roundRect">
            <a:avLst/>
          </a:prstGeom>
          <a:solidFill>
            <a:srgbClr val="ED6E51"/>
          </a:solidFill>
          <a:ln>
            <a:solidFill>
              <a:srgbClr val="ED6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University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86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Can I work here?</a:t>
            </a:r>
            <a:endParaRPr lang="en-GB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796F0CF-94D9-8BBE-E020-350C978DA82A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3C3179DE-7648-D67B-9FF2-73460E497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65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039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Do I use any of this equipment?</a:t>
            </a:r>
            <a:endParaRPr lang="en-GB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796F0CF-94D9-8BBE-E020-350C978DA82A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F33FFCA-D0BC-77FB-3845-0CC7A60DE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86880"/>
              </p:ext>
            </p:extLst>
          </p:nvPr>
        </p:nvGraphicFramePr>
        <p:xfrm>
          <a:off x="721659" y="213387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64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What do you need to be good at?</a:t>
            </a:r>
            <a:endParaRPr lang="en-GB" dirty="0"/>
          </a:p>
        </p:txBody>
      </p:sp>
      <p:pic>
        <p:nvPicPr>
          <p:cNvPr id="12" name="Graphic 11" descr="Ear with solid fill">
            <a:extLst>
              <a:ext uri="{FF2B5EF4-FFF2-40B4-BE49-F238E27FC236}">
                <a16:creationId xmlns:a16="http://schemas.microsoft.com/office/drawing/2014/main" id="{E847E173-5BD4-514A-AFA1-533857AB8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7499" y="2418445"/>
            <a:ext cx="1293140" cy="1293140"/>
          </a:xfrm>
          <a:prstGeom prst="rect">
            <a:avLst/>
          </a:prstGeom>
        </p:spPr>
      </p:pic>
      <p:pic>
        <p:nvPicPr>
          <p:cNvPr id="14" name="Graphic 13" descr="Chat with solid fill">
            <a:extLst>
              <a:ext uri="{FF2B5EF4-FFF2-40B4-BE49-F238E27FC236}">
                <a16:creationId xmlns:a16="http://schemas.microsoft.com/office/drawing/2014/main" id="{03A4852E-B41D-F6D0-044B-26DBD22FFD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6523" y="2434840"/>
            <a:ext cx="1293140" cy="1293140"/>
          </a:xfrm>
          <a:prstGeom prst="rect">
            <a:avLst/>
          </a:prstGeom>
        </p:spPr>
      </p:pic>
      <p:pic>
        <p:nvPicPr>
          <p:cNvPr id="16" name="Graphic 15" descr="Brainstorm with solid fill">
            <a:extLst>
              <a:ext uri="{FF2B5EF4-FFF2-40B4-BE49-F238E27FC236}">
                <a16:creationId xmlns:a16="http://schemas.microsoft.com/office/drawing/2014/main" id="{E4E3FA93-5CA0-43F8-5970-5C680458AE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38449" y="2418445"/>
            <a:ext cx="1293140" cy="1293140"/>
          </a:xfrm>
          <a:prstGeom prst="rect">
            <a:avLst/>
          </a:prstGeom>
        </p:spPr>
      </p:pic>
      <p:pic>
        <p:nvPicPr>
          <p:cNvPr id="18" name="Graphic 17" descr="Lightbulb and gear with solid fill">
            <a:extLst>
              <a:ext uri="{FF2B5EF4-FFF2-40B4-BE49-F238E27FC236}">
                <a16:creationId xmlns:a16="http://schemas.microsoft.com/office/drawing/2014/main" id="{AB2EF52E-E75B-8B72-31D2-C394A1118C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0039" y="2434840"/>
            <a:ext cx="1293140" cy="1293140"/>
          </a:xfrm>
          <a:prstGeom prst="rect">
            <a:avLst/>
          </a:prstGeom>
        </p:spPr>
      </p:pic>
      <p:pic>
        <p:nvPicPr>
          <p:cNvPr id="20" name="Graphic 19" descr="Comment Heart with solid fill">
            <a:extLst>
              <a:ext uri="{FF2B5EF4-FFF2-40B4-BE49-F238E27FC236}">
                <a16:creationId xmlns:a16="http://schemas.microsoft.com/office/drawing/2014/main" id="{A59FEC18-0AF4-B1A7-642A-33CD38471D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2877" y="4313758"/>
            <a:ext cx="1293140" cy="1293140"/>
          </a:xfrm>
          <a:prstGeom prst="rect">
            <a:avLst/>
          </a:prstGeom>
        </p:spPr>
      </p:pic>
      <p:pic>
        <p:nvPicPr>
          <p:cNvPr id="22" name="Graphic 21" descr="Cheers with solid fill">
            <a:extLst>
              <a:ext uri="{FF2B5EF4-FFF2-40B4-BE49-F238E27FC236}">
                <a16:creationId xmlns:a16="http://schemas.microsoft.com/office/drawing/2014/main" id="{06900794-4D91-54AB-2846-C668ED5A31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48157" y="4336618"/>
            <a:ext cx="1293140" cy="1293140"/>
          </a:xfrm>
          <a:prstGeom prst="rect">
            <a:avLst/>
          </a:prstGeom>
        </p:spPr>
      </p:pic>
      <p:pic>
        <p:nvPicPr>
          <p:cNvPr id="24" name="Graphic 23" descr="Group brainstorm with solid fill">
            <a:extLst>
              <a:ext uri="{FF2B5EF4-FFF2-40B4-BE49-F238E27FC236}">
                <a16:creationId xmlns:a16="http://schemas.microsoft.com/office/drawing/2014/main" id="{B05531C9-0A8C-49A0-13D9-084662FA5E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16362" y="4313758"/>
            <a:ext cx="1293140" cy="1293140"/>
          </a:xfrm>
          <a:prstGeom prst="rect">
            <a:avLst/>
          </a:prstGeom>
        </p:spPr>
      </p:pic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3AA672F8-972A-FD03-3212-62C5DB0DDD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80039" y="4298543"/>
            <a:ext cx="1293140" cy="12931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E45493-F9EA-38C1-B096-C3CB52D601E7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5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How do school subjects link to your job?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D07C8B-BCF4-9B0D-BF07-53DBFCB361EA}"/>
              </a:ext>
            </a:extLst>
          </p:cNvPr>
          <p:cNvCxnSpPr>
            <a:cxnSpLocks/>
          </p:cNvCxnSpPr>
          <p:nvPr/>
        </p:nvCxnSpPr>
        <p:spPr>
          <a:xfrm>
            <a:off x="603985" y="2582758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5F4F2D-6595-6C0C-49E8-5ED4D24467FF}"/>
              </a:ext>
            </a:extLst>
          </p:cNvPr>
          <p:cNvGrpSpPr/>
          <p:nvPr/>
        </p:nvGrpSpPr>
        <p:grpSpPr>
          <a:xfrm>
            <a:off x="1049930" y="2755969"/>
            <a:ext cx="2092037" cy="1623307"/>
            <a:chOff x="459008" y="2977090"/>
            <a:chExt cx="2092037" cy="1623307"/>
          </a:xfrm>
        </p:grpSpPr>
        <p:pic>
          <p:nvPicPr>
            <p:cNvPr id="13" name="Graphic 12" descr="Open book with solid fill">
              <a:extLst>
                <a:ext uri="{FF2B5EF4-FFF2-40B4-BE49-F238E27FC236}">
                  <a16:creationId xmlns:a16="http://schemas.microsoft.com/office/drawing/2014/main" id="{194EE7B5-BA99-2816-3F82-2FE22F68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1845" y="2977090"/>
              <a:ext cx="1240287" cy="124028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E569AF-F8F6-9304-8D25-9793A38FC149}"/>
                </a:ext>
              </a:extLst>
            </p:cNvPr>
            <p:cNvSpPr txBox="1"/>
            <p:nvPr/>
          </p:nvSpPr>
          <p:spPr>
            <a:xfrm>
              <a:off x="459008" y="4138732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Reading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C227A0-466C-F4B4-DE59-B5B350E0A424}"/>
              </a:ext>
            </a:extLst>
          </p:cNvPr>
          <p:cNvGrpSpPr/>
          <p:nvPr/>
        </p:nvGrpSpPr>
        <p:grpSpPr>
          <a:xfrm>
            <a:off x="1148306" y="4971533"/>
            <a:ext cx="2092037" cy="1641859"/>
            <a:chOff x="525105" y="4754475"/>
            <a:chExt cx="2092037" cy="1641859"/>
          </a:xfrm>
        </p:grpSpPr>
        <p:pic>
          <p:nvPicPr>
            <p:cNvPr id="11" name="Graphic 10" descr="Signature with solid fill">
              <a:extLst>
                <a:ext uri="{FF2B5EF4-FFF2-40B4-BE49-F238E27FC236}">
                  <a16:creationId xmlns:a16="http://schemas.microsoft.com/office/drawing/2014/main" id="{E4AAE85E-321B-6983-66F4-EE8BAE71B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2694" y="4754475"/>
              <a:ext cx="1195463" cy="119546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0E9B57-7628-6462-1D92-0BD7A19349C1}"/>
                </a:ext>
              </a:extLst>
            </p:cNvPr>
            <p:cNvSpPr txBox="1"/>
            <p:nvPr/>
          </p:nvSpPr>
          <p:spPr>
            <a:xfrm>
              <a:off x="525105" y="5934669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Writing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C623560-ED99-4F1C-59C4-3C566D19C45E}"/>
              </a:ext>
            </a:extLst>
          </p:cNvPr>
          <p:cNvGrpSpPr/>
          <p:nvPr/>
        </p:nvGrpSpPr>
        <p:grpSpPr>
          <a:xfrm>
            <a:off x="3772676" y="2751163"/>
            <a:ext cx="2092037" cy="1660714"/>
            <a:chOff x="2557793" y="2939682"/>
            <a:chExt cx="2092037" cy="1660714"/>
          </a:xfrm>
        </p:grpSpPr>
        <p:pic>
          <p:nvPicPr>
            <p:cNvPr id="15" name="Graphic 14" descr="Mathematics with solid fill">
              <a:extLst>
                <a:ext uri="{FF2B5EF4-FFF2-40B4-BE49-F238E27FC236}">
                  <a16:creationId xmlns:a16="http://schemas.microsoft.com/office/drawing/2014/main" id="{9B9FC7DA-3FEE-AA2A-5B5D-BD2CFAB8E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83669" y="2939682"/>
              <a:ext cx="1240286" cy="12402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A2531A-09BC-03B6-35B1-597F7CF16279}"/>
                </a:ext>
              </a:extLst>
            </p:cNvPr>
            <p:cNvSpPr txBox="1"/>
            <p:nvPr/>
          </p:nvSpPr>
          <p:spPr>
            <a:xfrm>
              <a:off x="2557793" y="4138731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Maths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8523D1-DB21-5969-2830-98B4EF50BAA1}"/>
              </a:ext>
            </a:extLst>
          </p:cNvPr>
          <p:cNvGrpSpPr/>
          <p:nvPr/>
        </p:nvGrpSpPr>
        <p:grpSpPr>
          <a:xfrm>
            <a:off x="3905587" y="4862513"/>
            <a:ext cx="2092037" cy="1767929"/>
            <a:chOff x="2565650" y="4619271"/>
            <a:chExt cx="2092037" cy="1767929"/>
          </a:xfrm>
        </p:grpSpPr>
        <p:pic>
          <p:nvPicPr>
            <p:cNvPr id="17" name="Graphic 16" descr="Flask with solid fill">
              <a:extLst>
                <a:ext uri="{FF2B5EF4-FFF2-40B4-BE49-F238E27FC236}">
                  <a16:creationId xmlns:a16="http://schemas.microsoft.com/office/drawing/2014/main" id="{F4DA6BB3-3762-9D8F-9E17-DB33243D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20901" y="4619271"/>
              <a:ext cx="1181536" cy="11815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617D0A-AC0D-F77A-300E-9D7F53DEEBDE}"/>
                </a:ext>
              </a:extLst>
            </p:cNvPr>
            <p:cNvSpPr txBox="1"/>
            <p:nvPr/>
          </p:nvSpPr>
          <p:spPr>
            <a:xfrm>
              <a:off x="2565650" y="5925535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Science 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0E44DA-EFD4-64DA-A30B-75E4DEA3F670}"/>
              </a:ext>
            </a:extLst>
          </p:cNvPr>
          <p:cNvGrpSpPr/>
          <p:nvPr/>
        </p:nvGrpSpPr>
        <p:grpSpPr>
          <a:xfrm>
            <a:off x="6826176" y="2747072"/>
            <a:ext cx="2092037" cy="2014381"/>
            <a:chOff x="4876905" y="2829749"/>
            <a:chExt cx="2092037" cy="20143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94E738-CF7E-D1CF-C650-51F88559BE64}"/>
                </a:ext>
              </a:extLst>
            </p:cNvPr>
            <p:cNvSpPr txBox="1"/>
            <p:nvPr/>
          </p:nvSpPr>
          <p:spPr>
            <a:xfrm>
              <a:off x="4876905" y="4013133"/>
              <a:ext cx="2092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Design &amp; Technology</a:t>
              </a:r>
              <a:endParaRPr lang="en-GB" dirty="0"/>
            </a:p>
          </p:txBody>
        </p:sp>
        <p:pic>
          <p:nvPicPr>
            <p:cNvPr id="32" name="Graphic 31" descr="Architecture with solid fill">
              <a:extLst>
                <a:ext uri="{FF2B5EF4-FFF2-40B4-BE49-F238E27FC236}">
                  <a16:creationId xmlns:a16="http://schemas.microsoft.com/office/drawing/2014/main" id="{6A806A0B-B7B0-855F-8101-677128FA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97608" y="2829749"/>
              <a:ext cx="1240286" cy="124028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D6D86F-4A22-A720-7587-12F6608FB311}"/>
              </a:ext>
            </a:extLst>
          </p:cNvPr>
          <p:cNvGrpSpPr/>
          <p:nvPr/>
        </p:nvGrpSpPr>
        <p:grpSpPr>
          <a:xfrm>
            <a:off x="6897276" y="4971533"/>
            <a:ext cx="2092037" cy="1539150"/>
            <a:chOff x="4871732" y="4844130"/>
            <a:chExt cx="2092037" cy="15391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1D52AB-20AC-AB7B-6DDD-FB8607EACCAD}"/>
                </a:ext>
              </a:extLst>
            </p:cNvPr>
            <p:cNvSpPr txBox="1"/>
            <p:nvPr/>
          </p:nvSpPr>
          <p:spPr>
            <a:xfrm>
              <a:off x="4871732" y="5921615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History </a:t>
              </a:r>
              <a:r>
                <a:rPr lang="en-GB" dirty="0"/>
                <a:t> </a:t>
              </a:r>
            </a:p>
          </p:txBody>
        </p:sp>
        <p:pic>
          <p:nvPicPr>
            <p:cNvPr id="34" name="Graphic 33" descr="Dinosaur Head Skeleton with solid fill">
              <a:extLst>
                <a:ext uri="{FF2B5EF4-FFF2-40B4-BE49-F238E27FC236}">
                  <a16:creationId xmlns:a16="http://schemas.microsoft.com/office/drawing/2014/main" id="{6559FCC2-F89F-CA81-D092-16D2ACA41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55248" y="4844130"/>
              <a:ext cx="1125006" cy="1125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38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1CDD-4811-D6AA-EA36-89894AE7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3EE288-F2FC-9639-E2E8-8590BBEFFD99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1A09F-3508-3A4F-067A-2BFB1AA5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0F155-C2A2-7A03-4A61-555DE6F37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9FD53E4-93D7-7A0A-54A3-BFE0F2C4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How do school subjects link to your job?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D4AC02-6C41-85DC-FAF0-AEF6C74C809B}"/>
              </a:ext>
            </a:extLst>
          </p:cNvPr>
          <p:cNvCxnSpPr>
            <a:cxnSpLocks/>
          </p:cNvCxnSpPr>
          <p:nvPr/>
        </p:nvCxnSpPr>
        <p:spPr>
          <a:xfrm>
            <a:off x="603985" y="2582758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638621-AF1D-2D59-DBBA-41B0B9F4870E}"/>
              </a:ext>
            </a:extLst>
          </p:cNvPr>
          <p:cNvGrpSpPr/>
          <p:nvPr/>
        </p:nvGrpSpPr>
        <p:grpSpPr>
          <a:xfrm>
            <a:off x="1257185" y="2926150"/>
            <a:ext cx="2092037" cy="1301283"/>
            <a:chOff x="1257185" y="2926150"/>
            <a:chExt cx="2092037" cy="13012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04CD55-04D1-7872-2A55-9DD7DEE7097A}"/>
                </a:ext>
              </a:extLst>
            </p:cNvPr>
            <p:cNvSpPr txBox="1"/>
            <p:nvPr/>
          </p:nvSpPr>
          <p:spPr>
            <a:xfrm>
              <a:off x="1257185" y="3765768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Geography </a:t>
              </a:r>
              <a:r>
                <a:rPr lang="en-GB" dirty="0"/>
                <a:t> </a:t>
              </a:r>
            </a:p>
          </p:txBody>
        </p:sp>
        <p:pic>
          <p:nvPicPr>
            <p:cNvPr id="36" name="Graphic 35" descr="Earth Globe - Asia with solid fill">
              <a:extLst>
                <a:ext uri="{FF2B5EF4-FFF2-40B4-BE49-F238E27FC236}">
                  <a16:creationId xmlns:a16="http://schemas.microsoft.com/office/drawing/2014/main" id="{A9FCE12B-6E43-AF66-A57D-40E7806E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46003" y="2926150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A62F8F-40D3-5E6A-63C2-F288E16B602E}"/>
              </a:ext>
            </a:extLst>
          </p:cNvPr>
          <p:cNvGrpSpPr/>
          <p:nvPr/>
        </p:nvGrpSpPr>
        <p:grpSpPr>
          <a:xfrm>
            <a:off x="1412880" y="4499877"/>
            <a:ext cx="2092037" cy="1282034"/>
            <a:chOff x="1412880" y="4499877"/>
            <a:chExt cx="2092037" cy="12820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5C691E-7D29-4900-6DE3-6C96AA42D087}"/>
                </a:ext>
              </a:extLst>
            </p:cNvPr>
            <p:cNvSpPr txBox="1"/>
            <p:nvPr/>
          </p:nvSpPr>
          <p:spPr>
            <a:xfrm>
              <a:off x="1412880" y="5320246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Art &amp; Design</a:t>
              </a:r>
              <a:r>
                <a:rPr lang="en-GB" dirty="0"/>
                <a:t> </a:t>
              </a:r>
            </a:p>
          </p:txBody>
        </p:sp>
        <p:pic>
          <p:nvPicPr>
            <p:cNvPr id="38" name="Graphic 37" descr="Palette with solid fill">
              <a:extLst>
                <a:ext uri="{FF2B5EF4-FFF2-40B4-BE49-F238E27FC236}">
                  <a16:creationId xmlns:a16="http://schemas.microsoft.com/office/drawing/2014/main" id="{853FD231-569F-66E2-2B13-44AF19D12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8322" y="4499877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775914-8AE6-9CF8-9611-7651092F2A41}"/>
              </a:ext>
            </a:extLst>
          </p:cNvPr>
          <p:cNvGrpSpPr/>
          <p:nvPr/>
        </p:nvGrpSpPr>
        <p:grpSpPr>
          <a:xfrm>
            <a:off x="4257626" y="2850655"/>
            <a:ext cx="2092037" cy="1787098"/>
            <a:chOff x="4257626" y="2850655"/>
            <a:chExt cx="2092037" cy="17870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715457-D4A2-8E0A-0971-71110286A6F3}"/>
                </a:ext>
              </a:extLst>
            </p:cNvPr>
            <p:cNvSpPr txBox="1"/>
            <p:nvPr/>
          </p:nvSpPr>
          <p:spPr>
            <a:xfrm>
              <a:off x="4257626" y="3806756"/>
              <a:ext cx="2092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Physical Education</a:t>
              </a:r>
              <a:endParaRPr lang="en-GB" dirty="0"/>
            </a:p>
          </p:txBody>
        </p:sp>
        <p:pic>
          <p:nvPicPr>
            <p:cNvPr id="3" name="Graphic 2" descr="Tennis with solid fill">
              <a:extLst>
                <a:ext uri="{FF2B5EF4-FFF2-40B4-BE49-F238E27FC236}">
                  <a16:creationId xmlns:a16="http://schemas.microsoft.com/office/drawing/2014/main" id="{1E56C76B-F9BA-A0DE-06E9-F70FF6D66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46444" y="2850655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57C4E9-DF8E-DD8B-1BC8-3A97C8199ED4}"/>
              </a:ext>
            </a:extLst>
          </p:cNvPr>
          <p:cNvGrpSpPr/>
          <p:nvPr/>
        </p:nvGrpSpPr>
        <p:grpSpPr>
          <a:xfrm>
            <a:off x="4301144" y="4637753"/>
            <a:ext cx="2092037" cy="1238189"/>
            <a:chOff x="4301144" y="4637753"/>
            <a:chExt cx="2092037" cy="12381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8B916A-EB4E-091B-CEEF-CE9ADFAC41FF}"/>
                </a:ext>
              </a:extLst>
            </p:cNvPr>
            <p:cNvSpPr txBox="1"/>
            <p:nvPr/>
          </p:nvSpPr>
          <p:spPr>
            <a:xfrm>
              <a:off x="4301144" y="5414277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Computing </a:t>
              </a:r>
              <a:endParaRPr lang="en-GB" dirty="0"/>
            </a:p>
          </p:txBody>
        </p:sp>
        <p:pic>
          <p:nvPicPr>
            <p:cNvPr id="14" name="Graphic 13" descr="Internet with solid fill">
              <a:extLst>
                <a:ext uri="{FF2B5EF4-FFF2-40B4-BE49-F238E27FC236}">
                  <a16:creationId xmlns:a16="http://schemas.microsoft.com/office/drawing/2014/main" id="{944F2B6C-0EE5-1976-D7F1-847905EA4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02927" y="4637753"/>
              <a:ext cx="914400" cy="9144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D6FF4-7D48-A931-CCF0-C99A47379412}"/>
              </a:ext>
            </a:extLst>
          </p:cNvPr>
          <p:cNvGrpSpPr/>
          <p:nvPr/>
        </p:nvGrpSpPr>
        <p:grpSpPr>
          <a:xfrm>
            <a:off x="6815079" y="2971800"/>
            <a:ext cx="2092037" cy="1330415"/>
            <a:chOff x="6815079" y="2971800"/>
            <a:chExt cx="2092037" cy="13304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D65F2D-B19E-5EE1-A010-F01D9C0B488F}"/>
                </a:ext>
              </a:extLst>
            </p:cNvPr>
            <p:cNvSpPr txBox="1"/>
            <p:nvPr/>
          </p:nvSpPr>
          <p:spPr>
            <a:xfrm>
              <a:off x="6815079" y="3840550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Music  </a:t>
              </a:r>
              <a:endParaRPr lang="en-GB" dirty="0"/>
            </a:p>
          </p:txBody>
        </p:sp>
        <p:pic>
          <p:nvPicPr>
            <p:cNvPr id="35" name="Graphic 34" descr="Music notes with solid fill">
              <a:extLst>
                <a:ext uri="{FF2B5EF4-FFF2-40B4-BE49-F238E27FC236}">
                  <a16:creationId xmlns:a16="http://schemas.microsoft.com/office/drawing/2014/main" id="{352BC76F-95AD-6C1E-CF2A-BBC67FCC1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17367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5EEA3-79BE-CEB5-6614-A5791C5A4C97}"/>
              </a:ext>
            </a:extLst>
          </p:cNvPr>
          <p:cNvGrpSpPr/>
          <p:nvPr/>
        </p:nvGrpSpPr>
        <p:grpSpPr>
          <a:xfrm>
            <a:off x="7064070" y="4625023"/>
            <a:ext cx="2092037" cy="1227025"/>
            <a:chOff x="7064070" y="4625023"/>
            <a:chExt cx="2092037" cy="122702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05E0E1-3D33-595E-43F6-28D5783705C4}"/>
                </a:ext>
              </a:extLst>
            </p:cNvPr>
            <p:cNvSpPr txBox="1"/>
            <p:nvPr/>
          </p:nvSpPr>
          <p:spPr>
            <a:xfrm>
              <a:off x="7064070" y="5390383"/>
              <a:ext cx="209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entury Gothic" panose="020B0502020202020204" pitchFamily="34" charset="0"/>
                </a:rPr>
                <a:t>Languages </a:t>
              </a:r>
              <a:endParaRPr lang="en-GB" dirty="0"/>
            </a:p>
          </p:txBody>
        </p:sp>
        <p:pic>
          <p:nvPicPr>
            <p:cNvPr id="39" name="Graphic 38" descr="Chat with solid fill">
              <a:extLst>
                <a:ext uri="{FF2B5EF4-FFF2-40B4-BE49-F238E27FC236}">
                  <a16:creationId xmlns:a16="http://schemas.microsoft.com/office/drawing/2014/main" id="{2E0DF3C2-B623-5FEA-D800-C83AD266A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96406" y="462502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373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1D34-D3F0-E339-A868-F70A352C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054F4-8702-DC9D-5AA9-1A1A681D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B3D67-AD41-24D8-0F1B-7C4E01BDD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697F0-EBC3-6EE1-2524-0E4435889A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F8AC5-A93F-4F24-4C86-CCF3718E527B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8E6F9-146D-81E4-3BDA-3B59686F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59C07-2493-2BCF-CAE8-44FE88134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E743FD3-EA37-6450-578D-C567E0E4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would be your advice for anyone who wants to be a [your job role]?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6BBADF-A5F5-7338-5A74-BAA42BDF0C6C}"/>
              </a:ext>
            </a:extLst>
          </p:cNvPr>
          <p:cNvCxnSpPr>
            <a:cxnSpLocks/>
          </p:cNvCxnSpPr>
          <p:nvPr/>
        </p:nvCxnSpPr>
        <p:spPr>
          <a:xfrm>
            <a:off x="603985" y="2582758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4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E81644-921D-27A7-C17F-A36368A509E3}"/>
              </a:ext>
            </a:extLst>
          </p:cNvPr>
          <p:cNvSpPr txBox="1"/>
          <p:nvPr/>
        </p:nvSpPr>
        <p:spPr>
          <a:xfrm>
            <a:off x="691579" y="4375693"/>
            <a:ext cx="1078992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A8A8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What’s My Job</a:t>
            </a:r>
            <a:endParaRPr lang="en-GB" sz="5400" dirty="0">
              <a:solidFill>
                <a:srgbClr val="00A8A8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GB" sz="1400" b="1" dirty="0">
              <a:solidFill>
                <a:srgbClr val="525E9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b="1" dirty="0">
              <a:solidFill>
                <a:srgbClr val="525E9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525E9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Start Small; Dream Big</a:t>
            </a:r>
            <a:endParaRPr lang="en-GB" sz="3200" b="1" dirty="0">
              <a:solidFill>
                <a:srgbClr val="525E94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BC1846-D9B9-BCC1-234C-5320CCF9E3FA}"/>
              </a:ext>
            </a:extLst>
          </p:cNvPr>
          <p:cNvCxnSpPr>
            <a:cxnSpLocks/>
          </p:cNvCxnSpPr>
          <p:nvPr/>
        </p:nvCxnSpPr>
        <p:spPr>
          <a:xfrm>
            <a:off x="845419" y="5584883"/>
            <a:ext cx="8876097" cy="0"/>
          </a:xfrm>
          <a:prstGeom prst="line">
            <a:avLst/>
          </a:prstGeom>
          <a:ln w="28575">
            <a:solidFill>
              <a:srgbClr val="ED6E5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6F3FB3-218E-29F3-1186-7F5F0A3A417E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8E867-D90C-2578-6169-2AA7D6A7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1035518" cy="696629"/>
          </a:xfrm>
          <a:prstGeom prst="rect">
            <a:avLst/>
          </a:prstGeom>
        </p:spPr>
      </p:pic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F9C6FAD-2A2C-A26C-DBC3-5B736911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94" y="0"/>
            <a:ext cx="4106506" cy="1259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708D1-50D6-8C0F-38E2-94140108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496" y="1081492"/>
            <a:ext cx="8960719" cy="3294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3386E-EAFF-302F-C08A-A34554E744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066" b="61980"/>
          <a:stretch/>
        </p:blipFill>
        <p:spPr>
          <a:xfrm>
            <a:off x="10967821" y="6210980"/>
            <a:ext cx="1224179" cy="647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EEFED-E516-6BE7-A5AF-A4984DA5BD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604"/>
          <a:stretch/>
        </p:blipFill>
        <p:spPr>
          <a:xfrm>
            <a:off x="10967821" y="1701800"/>
            <a:ext cx="1224179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156930-1FE2-F9C2-17FF-16F42484D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2558" y="410111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21A7-49EA-44F7-68F0-D057CFDC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5B327-5C36-9F89-B609-2F246ECF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438F5-C4A1-2FBB-C44A-A225C6FF4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80636-E535-99DF-57A2-7678883F96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48E05-F7AD-6990-8239-3A450BC6BB3A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466DA-9FC9-2CC7-7DD5-C4AF69E43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E1DAD-79E2-656C-F147-038B6B02D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BA3D7AB-D783-5F4E-F03E-B8A16A56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Reward vs challenge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E793BB-0FD6-65E1-8AC0-206830E67673}"/>
              </a:ext>
            </a:extLst>
          </p:cNvPr>
          <p:cNvCxnSpPr>
            <a:cxnSpLocks/>
          </p:cNvCxnSpPr>
          <p:nvPr/>
        </p:nvCxnSpPr>
        <p:spPr>
          <a:xfrm>
            <a:off x="603985" y="2582758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Smiling face with solid fill with solid fill">
            <a:extLst>
              <a:ext uri="{FF2B5EF4-FFF2-40B4-BE49-F238E27FC236}">
                <a16:creationId xmlns:a16="http://schemas.microsoft.com/office/drawing/2014/main" id="{3A987A53-7408-4F08-AA20-6C9BD74F9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9129" y="2747072"/>
            <a:ext cx="914400" cy="914400"/>
          </a:xfrm>
          <a:prstGeom prst="rect">
            <a:avLst/>
          </a:prstGeom>
        </p:spPr>
      </p:pic>
      <p:pic>
        <p:nvPicPr>
          <p:cNvPr id="13" name="Graphic 12" descr="Brainstorm with solid fill">
            <a:extLst>
              <a:ext uri="{FF2B5EF4-FFF2-40B4-BE49-F238E27FC236}">
                <a16:creationId xmlns:a16="http://schemas.microsoft.com/office/drawing/2014/main" id="{A9170F10-08DC-2ADF-6E1F-EFC79D2BC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6808" y="27373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D4EF-D060-E659-5240-6738DBA5A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0D969-0129-C1F5-CEAB-9ECD1CA4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76A185-6BDA-4FD1-72A4-6C3D4C121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1EB901-698C-6FCC-ADDC-EF615F3899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F2B08-4A6D-0B92-A1E0-B5A1F5ADBD4D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F3E3C-2A0F-0199-736B-6ED95CD3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DDA84-0BE3-1413-3667-1BEA34537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806FDB3-D16D-6FE2-2F60-6750A35A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How do you balance work and life?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09CFE-7A87-C1E0-9821-CFCED5D3F731}"/>
              </a:ext>
            </a:extLst>
          </p:cNvPr>
          <p:cNvCxnSpPr>
            <a:cxnSpLocks/>
          </p:cNvCxnSpPr>
          <p:nvPr/>
        </p:nvCxnSpPr>
        <p:spPr>
          <a:xfrm>
            <a:off x="603985" y="2418445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Scales of justice with solid fill">
            <a:extLst>
              <a:ext uri="{FF2B5EF4-FFF2-40B4-BE49-F238E27FC236}">
                <a16:creationId xmlns:a16="http://schemas.microsoft.com/office/drawing/2014/main" id="{8C846B56-C695-66FC-4B2D-49B9CA21F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2401" y="1187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5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81B98-DF1C-6034-A9CC-4143268C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84B36-837D-BEEB-8ADE-4DC7C23A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57B1C-364D-6F8A-C6C0-872122852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3A85F-9368-2FA8-E495-B39714A55A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7C1E5-7E73-D4E6-72CA-60B3ABA777FE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2236A-723F-9F72-20DF-9D347375B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2878B-48E1-1412-D0B4-18D85D238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03C75E8-9E63-416C-1250-67492824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is the future of this job?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740AF2-8286-BF0C-8621-4278DEF200B6}"/>
              </a:ext>
            </a:extLst>
          </p:cNvPr>
          <p:cNvCxnSpPr>
            <a:cxnSpLocks/>
          </p:cNvCxnSpPr>
          <p:nvPr/>
        </p:nvCxnSpPr>
        <p:spPr>
          <a:xfrm>
            <a:off x="603985" y="2582758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0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41F691-36F4-E319-5E23-CA0AF5276D23}"/>
              </a:ext>
            </a:extLst>
          </p:cNvPr>
          <p:cNvSpPr txBox="1"/>
          <p:nvPr/>
        </p:nvSpPr>
        <p:spPr>
          <a:xfrm>
            <a:off x="784460" y="3683291"/>
            <a:ext cx="4603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b="1" dirty="0">
              <a:solidFill>
                <a:srgbClr val="525E9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rgbClr val="525E94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Any </a:t>
            </a:r>
            <a:r>
              <a:rPr lang="en-GB" sz="3600" b="1" dirty="0">
                <a:solidFill>
                  <a:srgbClr val="525E9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</a:t>
            </a:r>
            <a:r>
              <a:rPr lang="en-GB" sz="3600" b="1" dirty="0">
                <a:solidFill>
                  <a:srgbClr val="525E94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uestions?</a:t>
            </a:r>
            <a:endParaRPr lang="en-GB" sz="3600" dirty="0">
              <a:solidFill>
                <a:srgbClr val="525E94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DC4171-5C41-D60E-DA1D-1784419F1BA7}"/>
              </a:ext>
            </a:extLst>
          </p:cNvPr>
          <p:cNvCxnSpPr>
            <a:cxnSpLocks/>
          </p:cNvCxnSpPr>
          <p:nvPr/>
        </p:nvCxnSpPr>
        <p:spPr>
          <a:xfrm>
            <a:off x="784460" y="4980961"/>
            <a:ext cx="5758314" cy="0"/>
          </a:xfrm>
          <a:prstGeom prst="line">
            <a:avLst/>
          </a:prstGeom>
          <a:ln w="28575">
            <a:solidFill>
              <a:srgbClr val="ED6E5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white and orange question mark&#10;&#10;Description automatically generated">
            <a:extLst>
              <a:ext uri="{FF2B5EF4-FFF2-40B4-BE49-F238E27FC236}">
                <a16:creationId xmlns:a16="http://schemas.microsoft.com/office/drawing/2014/main" id="{C7712602-C41B-70A9-6152-E5B8BF35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0" y="1277625"/>
            <a:ext cx="2215991" cy="2215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C9236-7D88-74DD-411C-AC66E7E08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733" y="1727200"/>
            <a:ext cx="1701800" cy="170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F9333-D3AD-2E64-E56D-E911A1B03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532" y="3239325"/>
            <a:ext cx="1993900" cy="172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99A07-CC1F-437A-4F68-EC6E89F3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733" y="4980961"/>
            <a:ext cx="1714500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0D865-FA60-6259-5E0F-9BA0CC508C4D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2C2D0-7ACF-ED2B-DCF2-16CA999D1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DC9A98-152F-9384-D49A-F9DB2D7E30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A1656A-2679-0273-6D0C-FF329CA5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74"/>
          <a:stretch/>
        </p:blipFill>
        <p:spPr>
          <a:xfrm>
            <a:off x="3527659" y="0"/>
            <a:ext cx="1714500" cy="1250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C712DE-FCDB-CCDF-7C6F-C0DB1CA756DF}"/>
              </a:ext>
            </a:extLst>
          </p:cNvPr>
          <p:cNvSpPr/>
          <p:nvPr/>
        </p:nvSpPr>
        <p:spPr>
          <a:xfrm>
            <a:off x="0" y="0"/>
            <a:ext cx="3955983" cy="6858000"/>
          </a:xfrm>
          <a:prstGeom prst="rect">
            <a:avLst/>
          </a:prstGeom>
          <a:solidFill>
            <a:srgbClr val="3BA8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A8A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E708A-8078-A3CF-2DFC-37A73EC28DBA}"/>
              </a:ext>
            </a:extLst>
          </p:cNvPr>
          <p:cNvSpPr txBox="1"/>
          <p:nvPr/>
        </p:nvSpPr>
        <p:spPr>
          <a:xfrm>
            <a:off x="478857" y="2828835"/>
            <a:ext cx="3048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5E38-ACD5-732C-2453-2D732BA24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7747668" y="6007100"/>
            <a:ext cx="1701800" cy="85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5D51F-D653-2AD5-2881-D9039ED6F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288"/>
          <a:stretch/>
        </p:blipFill>
        <p:spPr>
          <a:xfrm>
            <a:off x="10941584" y="1484296"/>
            <a:ext cx="1250416" cy="172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95A7D-45E3-CE66-64C0-95DA25937104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372DE-B41D-1AFD-3EC6-448120920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56" y="384863"/>
            <a:ext cx="974558" cy="655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E6432-63D5-696F-BC28-028480BDD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24762A-6A52-A193-2C37-2379BB419868}"/>
              </a:ext>
            </a:extLst>
          </p:cNvPr>
          <p:cNvSpPr txBox="1"/>
          <p:nvPr/>
        </p:nvSpPr>
        <p:spPr>
          <a:xfrm>
            <a:off x="4384909" y="1780674"/>
            <a:ext cx="62389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My name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Amazing fact one (work related to provide a clue)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Amazing fact two (not work related)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76A25-C0BC-C415-2F1D-49C7FECEFF68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CCCB3-4286-4584-8707-504C1826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03DAB-0C69-6D4D-6538-1762E58C9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9960"/>
            <a:ext cx="2740985" cy="81771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8F48E97-94B7-9CB9-3877-4BDEE3B41531}"/>
              </a:ext>
            </a:extLst>
          </p:cNvPr>
          <p:cNvSpPr/>
          <p:nvPr/>
        </p:nvSpPr>
        <p:spPr>
          <a:xfrm>
            <a:off x="3357171" y="3099944"/>
            <a:ext cx="1275645" cy="474133"/>
          </a:xfrm>
          <a:prstGeom prst="rightArrow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9937B2-E3CD-7CA1-8728-D7011E2B703C}"/>
              </a:ext>
            </a:extLst>
          </p:cNvPr>
          <p:cNvSpPr/>
          <p:nvPr/>
        </p:nvSpPr>
        <p:spPr>
          <a:xfrm>
            <a:off x="7624269" y="3182448"/>
            <a:ext cx="1275645" cy="474133"/>
          </a:xfrm>
          <a:prstGeom prst="rightArrow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86AD6E-9244-0945-B16D-7E5811AA70A2}"/>
              </a:ext>
            </a:extLst>
          </p:cNvPr>
          <p:cNvSpPr/>
          <p:nvPr/>
        </p:nvSpPr>
        <p:spPr>
          <a:xfrm>
            <a:off x="538649" y="2411839"/>
            <a:ext cx="2651059" cy="1865615"/>
          </a:xfrm>
          <a:prstGeom prst="round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12351C-461D-2C77-C542-0B5B2EB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5" y="1024876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Most days at work I 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6552E-99F1-DB0A-D559-93124B894DD5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AF6484-5317-9DA1-85D9-250E02C5B688}"/>
              </a:ext>
            </a:extLst>
          </p:cNvPr>
          <p:cNvSpPr/>
          <p:nvPr/>
        </p:nvSpPr>
        <p:spPr>
          <a:xfrm>
            <a:off x="538649" y="4553840"/>
            <a:ext cx="2651059" cy="772772"/>
          </a:xfrm>
          <a:prstGeom prst="roundRect">
            <a:avLst/>
          </a:prstGeom>
          <a:solidFill>
            <a:srgbClr val="ED6E51"/>
          </a:solidFill>
          <a:ln>
            <a:solidFill>
              <a:srgbClr val="ED6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09:00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077E388-085E-3FC2-5405-5AF86864AD0C}"/>
              </a:ext>
            </a:extLst>
          </p:cNvPr>
          <p:cNvSpPr/>
          <p:nvPr/>
        </p:nvSpPr>
        <p:spPr>
          <a:xfrm>
            <a:off x="4800279" y="2404203"/>
            <a:ext cx="2651059" cy="1865615"/>
          </a:xfrm>
          <a:prstGeom prst="round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B559D9-33F4-0C5B-7150-14D461B0E649}"/>
              </a:ext>
            </a:extLst>
          </p:cNvPr>
          <p:cNvSpPr/>
          <p:nvPr/>
        </p:nvSpPr>
        <p:spPr>
          <a:xfrm>
            <a:off x="4800279" y="4546204"/>
            <a:ext cx="2651059" cy="772772"/>
          </a:xfrm>
          <a:prstGeom prst="roundRect">
            <a:avLst/>
          </a:prstGeom>
          <a:solidFill>
            <a:srgbClr val="ED6E51"/>
          </a:solidFill>
          <a:ln>
            <a:solidFill>
              <a:srgbClr val="ED6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11:00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C82376-2BF6-96D8-5BE3-9BF57A83C8D4}"/>
              </a:ext>
            </a:extLst>
          </p:cNvPr>
          <p:cNvSpPr/>
          <p:nvPr/>
        </p:nvSpPr>
        <p:spPr>
          <a:xfrm>
            <a:off x="9061909" y="2350439"/>
            <a:ext cx="2651059" cy="1865615"/>
          </a:xfrm>
          <a:prstGeom prst="round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88FFC5-15A6-140A-F4E9-09D2655BB221}"/>
              </a:ext>
            </a:extLst>
          </p:cNvPr>
          <p:cNvSpPr/>
          <p:nvPr/>
        </p:nvSpPr>
        <p:spPr>
          <a:xfrm>
            <a:off x="9061909" y="4492440"/>
            <a:ext cx="2651059" cy="772772"/>
          </a:xfrm>
          <a:prstGeom prst="roundRect">
            <a:avLst/>
          </a:prstGeom>
          <a:solidFill>
            <a:srgbClr val="ED6E51"/>
          </a:solidFill>
          <a:ln>
            <a:solidFill>
              <a:srgbClr val="ED6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09:00</a:t>
            </a:r>
          </a:p>
        </p:txBody>
      </p:sp>
    </p:spTree>
    <p:extLst>
      <p:ext uri="{BB962C8B-B14F-4D97-AF65-F5344CB8AC3E}">
        <p14:creationId xmlns:p14="http://schemas.microsoft.com/office/powerpoint/2010/main" val="271490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76A25-C0BC-C415-2F1D-49C7FECEFF68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CCCB3-4286-4584-8707-504C1826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03DAB-0C69-6D4D-6538-1762E58C9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9960"/>
            <a:ext cx="2740985" cy="8177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12351C-461D-2C77-C542-0B5B2EB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85" y="1024876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Most weeks at work I 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6552E-99F1-DB0A-D559-93124B894DD5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60E8C-5DAC-0A51-C715-27A6B9B18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2899"/>
              </p:ext>
            </p:extLst>
          </p:nvPr>
        </p:nvGraphicFramePr>
        <p:xfrm>
          <a:off x="720557" y="2448085"/>
          <a:ext cx="8127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364446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93373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85050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Day of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Time of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7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8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4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0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59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1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8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76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Prop Clues</a:t>
            </a:r>
            <a:r>
              <a:rPr lang="en-GB" dirty="0"/>
              <a:t>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A51FEF-C70C-BAE7-FC1B-72A7140C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08" y="2553382"/>
            <a:ext cx="877018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I use this to help with my job?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8DB8D3-4D07-21D0-7C0B-E1351F8D8FE9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8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Questions</a:t>
            </a:r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A51FEF-C70C-BAE7-FC1B-72A7140C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01" y="2418445"/>
            <a:ext cx="877018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Where …?</a:t>
            </a:r>
          </a:p>
          <a:p>
            <a:r>
              <a:rPr lang="en-GB" dirty="0">
                <a:latin typeface="Century Gothic" panose="020B0502020202020204" pitchFamily="34" charset="0"/>
              </a:rPr>
              <a:t>When …?</a:t>
            </a:r>
          </a:p>
          <a:p>
            <a:r>
              <a:rPr lang="en-GB" dirty="0">
                <a:latin typeface="Century Gothic" panose="020B0502020202020204" pitchFamily="34" charset="0"/>
              </a:rPr>
              <a:t>Why …?</a:t>
            </a:r>
          </a:p>
          <a:p>
            <a:r>
              <a:rPr lang="en-GB" dirty="0">
                <a:latin typeface="Century Gothic" panose="020B0502020202020204" pitchFamily="34" charset="0"/>
              </a:rPr>
              <a:t>What …?</a:t>
            </a:r>
          </a:p>
          <a:p>
            <a:r>
              <a:rPr lang="en-GB" dirty="0">
                <a:latin typeface="Century Gothic" panose="020B0502020202020204" pitchFamily="34" charset="0"/>
              </a:rPr>
              <a:t>How…?</a:t>
            </a:r>
          </a:p>
        </p:txBody>
      </p: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E7023654-D6B5-90D8-598C-9BEE6A82A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1242" y="557898"/>
            <a:ext cx="1339716" cy="133971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F73B5-478B-16B9-0378-240DFBBE6781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7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A3172-C658-F176-5F13-8ECE4C3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91" y="3441700"/>
            <a:ext cx="17018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7043D-1930-3DE4-7DEA-60456C93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9"/>
          <a:stretch/>
        </p:blipFill>
        <p:spPr>
          <a:xfrm>
            <a:off x="10852283" y="1352773"/>
            <a:ext cx="1339717" cy="17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8ECC8-4838-CF4B-68FB-9E1739F3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07" b="21098"/>
          <a:stretch/>
        </p:blipFill>
        <p:spPr>
          <a:xfrm>
            <a:off x="10683373" y="5505227"/>
            <a:ext cx="1508627" cy="1352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Guess – What’s My Job?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61CD77-491F-637F-4153-90A34A224BD6}"/>
              </a:ext>
            </a:extLst>
          </p:cNvPr>
          <p:cNvGrpSpPr/>
          <p:nvPr/>
        </p:nvGrpSpPr>
        <p:grpSpPr>
          <a:xfrm>
            <a:off x="1774583" y="2378911"/>
            <a:ext cx="4974541" cy="1282561"/>
            <a:chOff x="1578542" y="2237922"/>
            <a:chExt cx="4974541" cy="1282561"/>
          </a:xfrm>
        </p:grpSpPr>
        <p:pic>
          <p:nvPicPr>
            <p:cNvPr id="15" name="Graphic 14" descr="Excavator with solid fill">
              <a:extLst>
                <a:ext uri="{FF2B5EF4-FFF2-40B4-BE49-F238E27FC236}">
                  <a16:creationId xmlns:a16="http://schemas.microsoft.com/office/drawing/2014/main" id="{424F1E99-FCFF-A139-101B-A4900DAA0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28764" y="2242078"/>
              <a:ext cx="1224319" cy="1224319"/>
            </a:xfrm>
            <a:prstGeom prst="rect">
              <a:avLst/>
            </a:prstGeom>
          </p:spPr>
        </p:pic>
        <p:pic>
          <p:nvPicPr>
            <p:cNvPr id="17" name="Graphic 16" descr="Architecture with solid fill">
              <a:extLst>
                <a:ext uri="{FF2B5EF4-FFF2-40B4-BE49-F238E27FC236}">
                  <a16:creationId xmlns:a16="http://schemas.microsoft.com/office/drawing/2014/main" id="{E86FA9CE-C07D-E46A-0F71-B373EC102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07007" y="2237922"/>
              <a:ext cx="1224319" cy="1224319"/>
            </a:xfrm>
            <a:prstGeom prst="rect">
              <a:avLst/>
            </a:prstGeom>
          </p:spPr>
        </p:pic>
        <p:pic>
          <p:nvPicPr>
            <p:cNvPr id="19" name="Graphic 18" descr="Remote learning math with solid fill">
              <a:extLst>
                <a:ext uri="{FF2B5EF4-FFF2-40B4-BE49-F238E27FC236}">
                  <a16:creationId xmlns:a16="http://schemas.microsoft.com/office/drawing/2014/main" id="{64C4703A-8E24-8A30-F028-80DA334F1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78542" y="2296164"/>
              <a:ext cx="1224319" cy="122431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78F1C8-1E0B-0C96-70E4-CFD16D096D2D}"/>
              </a:ext>
            </a:extLst>
          </p:cNvPr>
          <p:cNvGrpSpPr/>
          <p:nvPr/>
        </p:nvGrpSpPr>
        <p:grpSpPr>
          <a:xfrm>
            <a:off x="1819588" y="3902609"/>
            <a:ext cx="4894300" cy="1240891"/>
            <a:chOff x="1589626" y="3701521"/>
            <a:chExt cx="4894300" cy="1240891"/>
          </a:xfrm>
        </p:grpSpPr>
        <p:pic>
          <p:nvPicPr>
            <p:cNvPr id="11" name="Graphic 10" descr="Test tubes with solid fill">
              <a:extLst>
                <a:ext uri="{FF2B5EF4-FFF2-40B4-BE49-F238E27FC236}">
                  <a16:creationId xmlns:a16="http://schemas.microsoft.com/office/drawing/2014/main" id="{7A19E560-602B-2331-F0B6-0D01008A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432499" y="3705677"/>
              <a:ext cx="1224319" cy="1224319"/>
            </a:xfrm>
            <a:prstGeom prst="rect">
              <a:avLst/>
            </a:prstGeom>
          </p:spPr>
        </p:pic>
        <p:pic>
          <p:nvPicPr>
            <p:cNvPr id="13" name="Graphic 12" descr="Performance Curtains with solid fill">
              <a:extLst>
                <a:ext uri="{FF2B5EF4-FFF2-40B4-BE49-F238E27FC236}">
                  <a16:creationId xmlns:a16="http://schemas.microsoft.com/office/drawing/2014/main" id="{8BFBC693-884C-4057-262E-045A5AA7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89626" y="3718093"/>
              <a:ext cx="1224319" cy="1224319"/>
            </a:xfrm>
            <a:prstGeom prst="rect">
              <a:avLst/>
            </a:prstGeom>
          </p:spPr>
        </p:pic>
        <p:pic>
          <p:nvPicPr>
            <p:cNvPr id="21" name="Graphic 20" descr="Seed Packet with solid fill">
              <a:extLst>
                <a:ext uri="{FF2B5EF4-FFF2-40B4-BE49-F238E27FC236}">
                  <a16:creationId xmlns:a16="http://schemas.microsoft.com/office/drawing/2014/main" id="{8B70CD40-FE1D-55E5-3C0A-08F687F63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259607" y="3701521"/>
              <a:ext cx="1224319" cy="1224319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CD3767-5378-C04E-D9E6-56B7C51DB073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8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A2B317-A7CD-B10E-2B30-C11EE9E8771F}"/>
              </a:ext>
            </a:extLst>
          </p:cNvPr>
          <p:cNvSpPr/>
          <p:nvPr/>
        </p:nvSpPr>
        <p:spPr>
          <a:xfrm>
            <a:off x="8166395" y="2598821"/>
            <a:ext cx="2616200" cy="2124956"/>
          </a:xfrm>
          <a:prstGeom prst="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865B0-E5AE-9864-2B8C-A95D0B82A79F}"/>
              </a:ext>
            </a:extLst>
          </p:cNvPr>
          <p:cNvSpPr txBox="1"/>
          <p:nvPr/>
        </p:nvSpPr>
        <p:spPr>
          <a:xfrm>
            <a:off x="9229188" y="557898"/>
            <a:ext cx="22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YOUR LOGO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41A36-0C30-9F79-176D-66974449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5" y="384863"/>
            <a:ext cx="974558" cy="6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A8153-677D-7A96-8DC7-301BC83B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09" y="223136"/>
            <a:ext cx="2740985" cy="81771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D7A04B-9353-9779-8AF0-928B2BF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8" y="1092882"/>
            <a:ext cx="10515600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Guess – What’s My Job?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F4F91-0F36-CE49-7337-C6B1147B561A}"/>
              </a:ext>
            </a:extLst>
          </p:cNvPr>
          <p:cNvSpPr/>
          <p:nvPr/>
        </p:nvSpPr>
        <p:spPr>
          <a:xfrm>
            <a:off x="941655" y="2598821"/>
            <a:ext cx="2616200" cy="2124956"/>
          </a:xfrm>
          <a:prstGeom prst="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DD7048-8D9E-1372-486F-F4CC96389DCB}"/>
              </a:ext>
            </a:extLst>
          </p:cNvPr>
          <p:cNvSpPr/>
          <p:nvPr/>
        </p:nvSpPr>
        <p:spPr>
          <a:xfrm>
            <a:off x="4554025" y="2598821"/>
            <a:ext cx="2616200" cy="2124956"/>
          </a:xfrm>
          <a:prstGeom prst="rect">
            <a:avLst/>
          </a:prstGeom>
          <a:solidFill>
            <a:srgbClr val="3BA8A8"/>
          </a:solidFill>
          <a:ln>
            <a:solidFill>
              <a:srgbClr val="3B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Architecture with solid fill">
            <a:extLst>
              <a:ext uri="{FF2B5EF4-FFF2-40B4-BE49-F238E27FC236}">
                <a16:creationId xmlns:a16="http://schemas.microsoft.com/office/drawing/2014/main" id="{A520A9B8-7EA8-D4CB-1D7E-252FF0B9F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6570" y="2688114"/>
            <a:ext cx="1946369" cy="1946369"/>
          </a:xfrm>
          <a:prstGeom prst="rect">
            <a:avLst/>
          </a:prstGeom>
        </p:spPr>
      </p:pic>
      <p:pic>
        <p:nvPicPr>
          <p:cNvPr id="25" name="Graphic 24" descr="Tools with solid fill">
            <a:extLst>
              <a:ext uri="{FF2B5EF4-FFF2-40B4-BE49-F238E27FC236}">
                <a16:creationId xmlns:a16="http://schemas.microsoft.com/office/drawing/2014/main" id="{28A5CD03-7B52-F67F-F6CD-2464987E8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7937" y="2792387"/>
            <a:ext cx="1733811" cy="1733811"/>
          </a:xfrm>
          <a:prstGeom prst="rect">
            <a:avLst/>
          </a:prstGeom>
        </p:spPr>
      </p:pic>
      <p:pic>
        <p:nvPicPr>
          <p:cNvPr id="27" name="Graphic 26" descr="Crane with solid fill">
            <a:extLst>
              <a:ext uri="{FF2B5EF4-FFF2-40B4-BE49-F238E27FC236}">
                <a16:creationId xmlns:a16="http://schemas.microsoft.com/office/drawing/2014/main" id="{CCBC7190-2853-CAE5-4B0C-8BBD1F59E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5401" y="2786630"/>
            <a:ext cx="1739568" cy="1739568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9F139CB-E3F2-EBF2-3B11-8BD183138ADB}"/>
              </a:ext>
            </a:extLst>
          </p:cNvPr>
          <p:cNvCxnSpPr>
            <a:cxnSpLocks/>
          </p:cNvCxnSpPr>
          <p:nvPr/>
        </p:nvCxnSpPr>
        <p:spPr>
          <a:xfrm>
            <a:off x="603985" y="2133871"/>
            <a:ext cx="9399321" cy="0"/>
          </a:xfrm>
          <a:prstGeom prst="straightConnector1">
            <a:avLst/>
          </a:prstGeom>
          <a:ln w="12700">
            <a:solidFill>
              <a:srgbClr val="ED6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0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DB05C27C4D7E4C9D4CE86AA746AF16" ma:contentTypeVersion="13" ma:contentTypeDescription="Create a new document." ma:contentTypeScope="" ma:versionID="de2684bc92342c7eea171dc3d6d6dcce">
  <xsd:schema xmlns:xsd="http://www.w3.org/2001/XMLSchema" xmlns:xs="http://www.w3.org/2001/XMLSchema" xmlns:p="http://schemas.microsoft.com/office/2006/metadata/properties" xmlns:ns2="c8db307d-98b3-4ff2-a47f-21bd3694bbaf" xmlns:ns3="67b6cab2-703a-4cb5-91c3-481ce8644fd0" targetNamespace="http://schemas.microsoft.com/office/2006/metadata/properties" ma:root="true" ma:fieldsID="cd30010fc056ef92033839944856aac8" ns2:_="" ns3:_="">
    <xsd:import namespace="c8db307d-98b3-4ff2-a47f-21bd3694bbaf"/>
    <xsd:import namespace="67b6cab2-703a-4cb5-91c3-481ce8644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b307d-98b3-4ff2-a47f-21bd3694b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6cab2-703a-4cb5-91c3-481ce8644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fc85496-5545-4664-85f9-986316743d5d}" ma:internalName="TaxCatchAll" ma:showField="CatchAllData" ma:web="67b6cab2-703a-4cb5-91c3-481ce8644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db307d-98b3-4ff2-a47f-21bd3694bbaf">
      <Terms xmlns="http://schemas.microsoft.com/office/infopath/2007/PartnerControls"/>
    </lcf76f155ced4ddcb4097134ff3c332f>
    <TaxCatchAll xmlns="67b6cab2-703a-4cb5-91c3-481ce8644fd0" xsi:nil="true"/>
    <SharedWithUsers xmlns="67b6cab2-703a-4cb5-91c3-481ce8644fd0">
      <UserInfo>
        <DisplayName>Dhan Rathod</DisplayName>
        <AccountId>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FFE654-9BE2-4CA6-B9D1-BD65D68999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4FD08-3066-412D-AD4A-E20CC63CA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b307d-98b3-4ff2-a47f-21bd3694bbaf"/>
    <ds:schemaRef ds:uri="67b6cab2-703a-4cb5-91c3-481ce8644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F5ECF-0D96-4F93-A96C-747428CC7C35}">
  <ds:schemaRefs>
    <ds:schemaRef ds:uri="0b7998e6-b82a-4691-8b94-178a4ba284ea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75ca23ed-fdba-4544-8426-dc162b381dbf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c8db307d-98b3-4ff2-a47f-21bd3694bbaf"/>
    <ds:schemaRef ds:uri="67b6cab2-703a-4cb5-91c3-481ce8644f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1531</Words>
  <Application>Microsoft Office PowerPoint</Application>
  <PresentationFormat>Widescreen</PresentationFormat>
  <Paragraphs>186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Guidance </vt:lpstr>
      <vt:lpstr>PowerPoint Presentation</vt:lpstr>
      <vt:lpstr>PowerPoint Presentation</vt:lpstr>
      <vt:lpstr>Most days at work I …</vt:lpstr>
      <vt:lpstr>Most weeks at work I …</vt:lpstr>
      <vt:lpstr>Prop Clues </vt:lpstr>
      <vt:lpstr>Questions</vt:lpstr>
      <vt:lpstr>Guess – What’s My Job?</vt:lpstr>
      <vt:lpstr>Guess – What’s My Job?</vt:lpstr>
      <vt:lpstr>I’m a …</vt:lpstr>
      <vt:lpstr>What is a [your job role]?</vt:lpstr>
      <vt:lpstr>What has inspired me to become a [your job role]? </vt:lpstr>
      <vt:lpstr>What got me into [your job role]?</vt:lpstr>
      <vt:lpstr>Can I work here?</vt:lpstr>
      <vt:lpstr>Do I use any of this equipment?</vt:lpstr>
      <vt:lpstr>What do you need to be good at?</vt:lpstr>
      <vt:lpstr>How do school subjects link to your job?</vt:lpstr>
      <vt:lpstr>How do school subjects link to your job?</vt:lpstr>
      <vt:lpstr>What would be your advice for anyone who wants to be a [your job role]?</vt:lpstr>
      <vt:lpstr>Reward vs challenge</vt:lpstr>
      <vt:lpstr>How do you balance work and life?</vt:lpstr>
      <vt:lpstr>What is the future of this job?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Clarke</dc:creator>
  <cp:lastModifiedBy>Clare Dunn</cp:lastModifiedBy>
  <cp:revision>32</cp:revision>
  <dcterms:created xsi:type="dcterms:W3CDTF">2023-08-21T14:42:28Z</dcterms:created>
  <dcterms:modified xsi:type="dcterms:W3CDTF">2024-10-04T09:09:43Z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0x0101009ADB05C27C4D7E4C9D4CE86AA746AF16</vt:lpwstr>
  </property>
  <property fmtid="{D5CDD505-2E9C-101B-9397-08002B2CF9AE}" pid="3" name="MediaServiceImageTags">
    <vt:lpwstr/>
  </property>
  <property fmtid="{D5CDD505-2E9C-101B-9397-08002B2CF9AE}" pid="4" name="Document Type">
    <vt:lpwstr/>
  </property>
</Properties>
</file>